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257" r:id="rId3"/>
    <p:sldId id="266" r:id="rId4"/>
    <p:sldId id="263" r:id="rId5"/>
    <p:sldId id="264" r:id="rId6"/>
    <p:sldId id="265" r:id="rId7"/>
    <p:sldId id="267" r:id="rId8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C4E7B"/>
    <a:srgbClr val="0B1768"/>
    <a:srgbClr val="1C5575"/>
    <a:srgbClr val="0F3D66"/>
    <a:srgbClr val="0F226A"/>
    <a:srgbClr val="0F367A"/>
    <a:srgbClr val="0C3866"/>
    <a:srgbClr val="1B2B68"/>
    <a:srgbClr val="142472"/>
    <a:srgbClr val="0CF43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5835" autoAdjust="0"/>
  </p:normalViewPr>
  <p:slideViewPr>
    <p:cSldViewPr snapToGrid="0">
      <p:cViewPr varScale="1">
        <p:scale>
          <a:sx n="93" d="100"/>
          <a:sy n="93" d="100"/>
        </p:scale>
        <p:origin x="66" y="-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D025BED-3158-218A-8D9C-10A43BCD57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557CEDE1-99A7-7674-F273-EA8FF90BAF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E9FD625-7CEF-5D62-40D4-C2180B3915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89041-68DE-4282-9FE7-252EE2C26DD4}" type="datetimeFigureOut">
              <a:rPr lang="ru-RU" smtClean="0"/>
              <a:t>13.05.2025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AE625CE-4E11-9E9B-4E8E-C2BAB6B47E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D5ADB6-31A3-38B3-2644-B4E3111D3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8D736B-D085-4D5F-8E10-87C6FE3E6C5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103353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5879AB7-2448-29D7-F0D7-9315277342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9823894B-2194-E5EA-8C8B-8267962BD4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91929DC-4F92-5AA5-BD74-E7619D6AFC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89041-68DE-4282-9FE7-252EE2C26DD4}" type="datetimeFigureOut">
              <a:rPr lang="ru-RU" smtClean="0"/>
              <a:t>13.05.2025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08E83A9-791E-5002-A4EE-C2D584751B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C9D657B-236D-88EE-80C4-E8CBAB18E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8D736B-D085-4D5F-8E10-87C6FE3E6C5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589996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22197870-5A83-B208-CFC1-FE2DE2B792B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777BD880-BD0C-D412-B719-B5B2032628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48BB331-A970-E90A-67AC-0F22BCCEC5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89041-68DE-4282-9FE7-252EE2C26DD4}" type="datetimeFigureOut">
              <a:rPr lang="ru-RU" smtClean="0"/>
              <a:t>13.05.2025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CA69DE5-A4D3-3720-F9B2-FC9C9AD013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78411AE-6AD3-1178-7E06-9D7244EE85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8D736B-D085-4D5F-8E10-87C6FE3E6C5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744992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435909A-BA60-5DBA-DF41-A3F6C0023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EDB726B-CC21-CF3C-F944-0AAD842F9A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349D20-FF48-8B27-70E7-07E11BF1F5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89041-68DE-4282-9FE7-252EE2C26DD4}" type="datetimeFigureOut">
              <a:rPr lang="ru-RU" smtClean="0"/>
              <a:t>13.05.2025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9AD3CDD-DE4A-D21F-A409-39BECADB7D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2D5316C-20D6-782F-FC35-9C57C193A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8D736B-D085-4D5F-8E10-87C6FE3E6C5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753861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B5AD1B6-891F-14AA-7326-A4604DC1EF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8DCC435-36CB-446B-895F-6B8A50361E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55E1747-BF69-6377-06C8-AC968D745C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89041-68DE-4282-9FE7-252EE2C26DD4}" type="datetimeFigureOut">
              <a:rPr lang="ru-RU" smtClean="0"/>
              <a:t>13.05.2025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F40FA54-4686-7FDB-6974-77186847BC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CB0A575-0F15-71A3-4694-5C6EFDB2F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8D736B-D085-4D5F-8E10-87C6FE3E6C5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68760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C34B6B8-E284-B018-259A-4325E122D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90A68C0-30D3-7E51-4AAC-2E963E016A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13783C3C-B4B8-7EBB-5718-269F99517E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3EA2AD0-773E-ADE4-F5FC-D9381B9FC6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89041-68DE-4282-9FE7-252EE2C26DD4}" type="datetimeFigureOut">
              <a:rPr lang="ru-RU" smtClean="0"/>
              <a:t>13.05.2025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5339045-ECE2-740F-0FA8-3B96186F57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455943F-FEA5-4BE7-BC06-EB4CD5C4F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8D736B-D085-4D5F-8E10-87C6FE3E6C5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130334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631D9FB-62C4-0403-7A54-01C5DA6DFD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92DBA0B-0604-6274-CACD-C8B408072D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67A4021F-E81C-0D7B-25C2-75B5AC5389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5C6E82FA-0B36-BBFC-26BF-9CA16467D2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4A2AAFDA-2DDB-C033-D7E9-AB7F24DA268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22F74661-3B48-4AC9-2378-46EFC4D36B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89041-68DE-4282-9FE7-252EE2C26DD4}" type="datetimeFigureOut">
              <a:rPr lang="ru-RU" smtClean="0"/>
              <a:t>13.05.2025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0B08E569-7FCA-013B-DFC8-64C0F70028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2669E1DA-4FDB-1EA6-AD20-62A8497C62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8D736B-D085-4D5F-8E10-87C6FE3E6C5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51847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6023C75-928C-C495-790C-BD210BDCCF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A8280C32-6559-EB55-0DAC-BFA21E262B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89041-68DE-4282-9FE7-252EE2C26DD4}" type="datetimeFigureOut">
              <a:rPr lang="ru-RU" smtClean="0"/>
              <a:t>13.05.2025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5B2E476B-CE14-FEB1-3C9C-7AA793D0FE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94BA0B6-D3F8-5E71-0974-70E8063813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8D736B-D085-4D5F-8E10-87C6FE3E6C5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0942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52F2DB47-55D4-FB71-9E3D-7D388F9DAA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89041-68DE-4282-9FE7-252EE2C26DD4}" type="datetimeFigureOut">
              <a:rPr lang="ru-RU" smtClean="0"/>
              <a:t>13.05.2025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3C38D75A-B5EA-8A79-BD5D-CC041BBB4D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4F597F1-B8E4-938E-12E3-3FC25DE18F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8D736B-D085-4D5F-8E10-87C6FE3E6C5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235919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49D9E5F-00E0-FF14-297A-454C919009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60A7A7F-8B2F-BB6D-2770-537B328EFA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0F9BC09-1827-63BD-947A-124B8B3312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024E747-6218-08AC-C84D-4058E8C713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89041-68DE-4282-9FE7-252EE2C26DD4}" type="datetimeFigureOut">
              <a:rPr lang="ru-RU" smtClean="0"/>
              <a:t>13.05.2025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60C889D-AAEE-0521-E300-8360B93865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C05CCCE-BFE9-34FE-0A25-F72C8952F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8D736B-D085-4D5F-8E10-87C6FE3E6C5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858343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A1FBA79-C0E5-B5FC-6C30-B0AE1C5B8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FC81F255-76C3-B4D7-7295-CA4FD11ADC9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9737D50E-F495-0A0C-BF86-D81BE25843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6613503B-D7E2-7818-04F2-448240DBAC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89041-68DE-4282-9FE7-252EE2C26DD4}" type="datetimeFigureOut">
              <a:rPr lang="ru-RU" smtClean="0"/>
              <a:t>13.05.2025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71D1E6B-AF4B-D0F1-31BC-E2A598C2A7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2A40786-982F-5E9B-A0C8-A5BA2CC704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8D736B-D085-4D5F-8E10-87C6FE3E6C5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878849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EE7F15E-F578-2D4A-05E4-56AF713A76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B099F6F-AE73-00C2-1FA4-F03322B34C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B165B52-287E-0185-FCF4-F07D57934EE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B89041-68DE-4282-9FE7-252EE2C26DD4}" type="datetimeFigureOut">
              <a:rPr lang="ru-RU" smtClean="0"/>
              <a:t>13.05.2025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D376CAC-972D-2BE1-D033-331B73EE47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3366576-968A-0BAF-F2CC-C1603C707A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8D736B-D085-4D5F-8E10-87C6FE3E6C5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42789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video" Target="../media/media4.mp4"/><Relationship Id="rId13" Type="http://schemas.openxmlformats.org/officeDocument/2006/relationships/image" Target="../media/image4.png"/><Relationship Id="rId3" Type="http://schemas.microsoft.com/office/2007/relationships/media" Target="../media/media2.mp4"/><Relationship Id="rId7" Type="http://schemas.microsoft.com/office/2007/relationships/media" Target="../media/media4.mp4"/><Relationship Id="rId12" Type="http://schemas.openxmlformats.org/officeDocument/2006/relationships/image" Target="../media/image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microsoft.com/office/2007/relationships/media" Target="../media/media3.mp4"/><Relationship Id="rId11" Type="http://schemas.openxmlformats.org/officeDocument/2006/relationships/image" Target="../media/image2.png"/><Relationship Id="rId5" Type="http://schemas.openxmlformats.org/officeDocument/2006/relationships/video" Target="NULL" TargetMode="External"/><Relationship Id="rId10" Type="http://schemas.openxmlformats.org/officeDocument/2006/relationships/image" Target="../media/image1.png"/><Relationship Id="rId4" Type="http://schemas.openxmlformats.org/officeDocument/2006/relationships/video" Target="../media/media2.mp4"/><Relationship Id="rId9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video" Target="../media/media4.mp4"/><Relationship Id="rId13" Type="http://schemas.openxmlformats.org/officeDocument/2006/relationships/image" Target="../media/image2.png"/><Relationship Id="rId3" Type="http://schemas.microsoft.com/office/2007/relationships/media" Target="../media/media2.mp4"/><Relationship Id="rId7" Type="http://schemas.microsoft.com/office/2007/relationships/media" Target="../media/media4.mp4"/><Relationship Id="rId12" Type="http://schemas.openxmlformats.org/officeDocument/2006/relationships/image" Target="../media/image1.png"/><Relationship Id="rId17" Type="http://schemas.openxmlformats.org/officeDocument/2006/relationships/image" Target="../media/image6.png"/><Relationship Id="rId2" Type="http://schemas.openxmlformats.org/officeDocument/2006/relationships/video" Target="../media/media1.mp4"/><Relationship Id="rId16" Type="http://schemas.openxmlformats.org/officeDocument/2006/relationships/image" Target="../media/image5.png"/><Relationship Id="rId1" Type="http://schemas.microsoft.com/office/2007/relationships/media" Target="../media/media1.mp4"/><Relationship Id="rId6" Type="http://schemas.microsoft.com/office/2007/relationships/media" Target="../media/media3.mp4"/><Relationship Id="rId11" Type="http://schemas.openxmlformats.org/officeDocument/2006/relationships/slideLayout" Target="../slideLayouts/slideLayout2.xml"/><Relationship Id="rId5" Type="http://schemas.openxmlformats.org/officeDocument/2006/relationships/video" Target="NULL" TargetMode="External"/><Relationship Id="rId15" Type="http://schemas.openxmlformats.org/officeDocument/2006/relationships/image" Target="../media/image4.png"/><Relationship Id="rId10" Type="http://schemas.openxmlformats.org/officeDocument/2006/relationships/video" Target="../media/media5.mp4"/><Relationship Id="rId4" Type="http://schemas.openxmlformats.org/officeDocument/2006/relationships/video" Target="../media/media2.mp4"/><Relationship Id="rId9" Type="http://schemas.microsoft.com/office/2007/relationships/media" Target="../media/media5.mp4"/><Relationship Id="rId1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video" Target="../media/media5.mp4"/><Relationship Id="rId13" Type="http://schemas.openxmlformats.org/officeDocument/2006/relationships/image" Target="../media/image9.png"/><Relationship Id="rId18" Type="http://schemas.openxmlformats.org/officeDocument/2006/relationships/image" Target="../media/image12.png"/><Relationship Id="rId3" Type="http://schemas.microsoft.com/office/2007/relationships/media" Target="../media/media6.mp4"/><Relationship Id="rId7" Type="http://schemas.microsoft.com/office/2007/relationships/media" Target="../media/media5.mp4"/><Relationship Id="rId12" Type="http://schemas.openxmlformats.org/officeDocument/2006/relationships/image" Target="../media/image8.png"/><Relationship Id="rId17" Type="http://schemas.openxmlformats.org/officeDocument/2006/relationships/image" Target="../media/image6.png"/><Relationship Id="rId2" Type="http://schemas.openxmlformats.org/officeDocument/2006/relationships/video" Target="../media/media4.mp4"/><Relationship Id="rId16" Type="http://schemas.openxmlformats.org/officeDocument/2006/relationships/image" Target="../media/image11.png"/><Relationship Id="rId1" Type="http://schemas.microsoft.com/office/2007/relationships/media" Target="../media/media4.mp4"/><Relationship Id="rId6" Type="http://schemas.openxmlformats.org/officeDocument/2006/relationships/video" Target="../media/media7.mp4"/><Relationship Id="rId11" Type="http://schemas.openxmlformats.org/officeDocument/2006/relationships/image" Target="../media/image4.png"/><Relationship Id="rId5" Type="http://schemas.microsoft.com/office/2007/relationships/media" Target="../media/media7.mp4"/><Relationship Id="rId15" Type="http://schemas.openxmlformats.org/officeDocument/2006/relationships/image" Target="../media/image10.png"/><Relationship Id="rId10" Type="http://schemas.openxmlformats.org/officeDocument/2006/relationships/image" Target="../media/image7.png"/><Relationship Id="rId4" Type="http://schemas.openxmlformats.org/officeDocument/2006/relationships/video" Target="../media/media6.mp4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CD3F77-92B4-0BB3-F9E2-C79BA82BB1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CBCE00AC-3F5E-E51E-5C6B-CC1A6440CBDB}"/>
              </a:ext>
            </a:extLst>
          </p:cNvPr>
          <p:cNvSpPr/>
          <p:nvPr/>
        </p:nvSpPr>
        <p:spPr>
          <a:xfrm>
            <a:off x="0" y="-4814"/>
            <a:ext cx="12192000" cy="6857999"/>
          </a:xfrm>
          <a:prstGeom prst="rect">
            <a:avLst/>
          </a:prstGeom>
          <a:solidFill>
            <a:srgbClr val="14247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39" name="Группа 38">
            <a:extLst>
              <a:ext uri="{FF2B5EF4-FFF2-40B4-BE49-F238E27FC236}">
                <a16:creationId xmlns:a16="http://schemas.microsoft.com/office/drawing/2014/main" id="{03505B10-4C16-E94F-F68E-314FEDF98DC0}"/>
              </a:ext>
            </a:extLst>
          </p:cNvPr>
          <p:cNvGrpSpPr/>
          <p:nvPr/>
        </p:nvGrpSpPr>
        <p:grpSpPr>
          <a:xfrm>
            <a:off x="12559481" y="-1213263"/>
            <a:ext cx="12668866" cy="8071263"/>
            <a:chOff x="10844981" y="-1213257"/>
            <a:chExt cx="12668866" cy="8071263"/>
          </a:xfrm>
          <a:effectLst>
            <a:outerShdw blurRad="228600" dist="50800" dir="10800000" algn="ctr" rotWithShape="0">
              <a:srgbClr val="000000">
                <a:alpha val="71000"/>
              </a:srgbClr>
            </a:outerShdw>
          </a:effectLst>
        </p:grpSpPr>
        <p:sp>
          <p:nvSpPr>
            <p:cNvPr id="7" name="Прямоугольник 6">
              <a:extLst>
                <a:ext uri="{FF2B5EF4-FFF2-40B4-BE49-F238E27FC236}">
                  <a16:creationId xmlns:a16="http://schemas.microsoft.com/office/drawing/2014/main" id="{C2660C1E-6909-8835-EE37-54C937CC6420}"/>
                </a:ext>
              </a:extLst>
            </p:cNvPr>
            <p:cNvSpPr/>
            <p:nvPr/>
          </p:nvSpPr>
          <p:spPr>
            <a:xfrm>
              <a:off x="11321846" y="-1213257"/>
              <a:ext cx="12192001" cy="8071263"/>
            </a:xfrm>
            <a:prstGeom prst="rect">
              <a:avLst/>
            </a:prstGeom>
            <a:solidFill>
              <a:srgbClr val="152E70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1" name="Прямоугольник: усеченные верхние углы 10">
              <a:extLst>
                <a:ext uri="{FF2B5EF4-FFF2-40B4-BE49-F238E27FC236}">
                  <a16:creationId xmlns:a16="http://schemas.microsoft.com/office/drawing/2014/main" id="{F8011E5D-4C58-0265-98E3-828FC1F368A2}"/>
                </a:ext>
              </a:extLst>
            </p:cNvPr>
            <p:cNvSpPr/>
            <p:nvPr/>
          </p:nvSpPr>
          <p:spPr>
            <a:xfrm rot="16200000">
              <a:off x="10692582" y="4583891"/>
              <a:ext cx="781664" cy="476865"/>
            </a:xfrm>
            <a:prstGeom prst="snip2SameRect">
              <a:avLst/>
            </a:prstGeom>
            <a:solidFill>
              <a:srgbClr val="152E7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grpSp>
        <p:nvGrpSpPr>
          <p:cNvPr id="40" name="Группа 39">
            <a:extLst>
              <a:ext uri="{FF2B5EF4-FFF2-40B4-BE49-F238E27FC236}">
                <a16:creationId xmlns:a16="http://schemas.microsoft.com/office/drawing/2014/main" id="{13722A7C-604D-2CA0-1FB2-EAD7215CC2B3}"/>
              </a:ext>
            </a:extLst>
          </p:cNvPr>
          <p:cNvGrpSpPr/>
          <p:nvPr/>
        </p:nvGrpSpPr>
        <p:grpSpPr>
          <a:xfrm>
            <a:off x="12726631" y="-1213267"/>
            <a:ext cx="12668866" cy="8071261"/>
            <a:chOff x="11012131" y="-1213261"/>
            <a:chExt cx="12668866" cy="8071261"/>
          </a:xfrm>
          <a:effectLst>
            <a:outerShdw blurRad="228600" dist="50800" dir="10800000" algn="ctr" rotWithShape="0">
              <a:srgbClr val="000000">
                <a:alpha val="71000"/>
              </a:srgbClr>
            </a:outerShdw>
          </a:effectLst>
        </p:grpSpPr>
        <p:sp>
          <p:nvSpPr>
            <p:cNvPr id="20" name="Прямоугольник 19">
              <a:extLst>
                <a:ext uri="{FF2B5EF4-FFF2-40B4-BE49-F238E27FC236}">
                  <a16:creationId xmlns:a16="http://schemas.microsoft.com/office/drawing/2014/main" id="{86E5F949-DDA9-B2CB-7A24-BD2C3FF1B8BC}"/>
                </a:ext>
              </a:extLst>
            </p:cNvPr>
            <p:cNvSpPr/>
            <p:nvPr/>
          </p:nvSpPr>
          <p:spPr>
            <a:xfrm>
              <a:off x="11488997" y="-1213261"/>
              <a:ext cx="12192000" cy="8071261"/>
            </a:xfrm>
            <a:prstGeom prst="rect">
              <a:avLst/>
            </a:prstGeom>
            <a:solidFill>
              <a:srgbClr val="163A7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1" name="Прямоугольник: усеченные верхние углы 20">
              <a:extLst>
                <a:ext uri="{FF2B5EF4-FFF2-40B4-BE49-F238E27FC236}">
                  <a16:creationId xmlns:a16="http://schemas.microsoft.com/office/drawing/2014/main" id="{03794869-8FC4-97F2-4F76-B40610ABF442}"/>
                </a:ext>
              </a:extLst>
            </p:cNvPr>
            <p:cNvSpPr/>
            <p:nvPr/>
          </p:nvSpPr>
          <p:spPr>
            <a:xfrm rot="16200000">
              <a:off x="10859731" y="3619348"/>
              <a:ext cx="781665" cy="476866"/>
            </a:xfrm>
            <a:prstGeom prst="snip2SameRect">
              <a:avLst/>
            </a:prstGeom>
            <a:solidFill>
              <a:srgbClr val="163A7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41" name="Группа 40">
            <a:extLst>
              <a:ext uri="{FF2B5EF4-FFF2-40B4-BE49-F238E27FC236}">
                <a16:creationId xmlns:a16="http://schemas.microsoft.com/office/drawing/2014/main" id="{87424906-776E-5DE6-0F21-B20F6B8CB7DC}"/>
              </a:ext>
            </a:extLst>
          </p:cNvPr>
          <p:cNvGrpSpPr/>
          <p:nvPr/>
        </p:nvGrpSpPr>
        <p:grpSpPr>
          <a:xfrm>
            <a:off x="12897013" y="-1213261"/>
            <a:ext cx="12668865" cy="8071261"/>
            <a:chOff x="11182513" y="-1213255"/>
            <a:chExt cx="12668865" cy="8071261"/>
          </a:xfrm>
          <a:effectLst>
            <a:outerShdw blurRad="228600" dist="50800" dir="10800000" algn="ctr" rotWithShape="0">
              <a:srgbClr val="000000">
                <a:alpha val="71000"/>
              </a:srgbClr>
            </a:outerShdw>
          </a:effectLst>
        </p:grpSpPr>
        <p:sp>
          <p:nvSpPr>
            <p:cNvPr id="22" name="Прямоугольник 21">
              <a:extLst>
                <a:ext uri="{FF2B5EF4-FFF2-40B4-BE49-F238E27FC236}">
                  <a16:creationId xmlns:a16="http://schemas.microsoft.com/office/drawing/2014/main" id="{B4053333-50F4-0557-3E5D-A7AF0212B91F}"/>
                </a:ext>
              </a:extLst>
            </p:cNvPr>
            <p:cNvSpPr/>
            <p:nvPr/>
          </p:nvSpPr>
          <p:spPr>
            <a:xfrm>
              <a:off x="11659378" y="-1213255"/>
              <a:ext cx="12192000" cy="8071261"/>
            </a:xfrm>
            <a:prstGeom prst="rect">
              <a:avLst/>
            </a:prstGeom>
            <a:solidFill>
              <a:srgbClr val="144E7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Прямоугольник: усеченные верхние углы 22">
              <a:extLst>
                <a:ext uri="{FF2B5EF4-FFF2-40B4-BE49-F238E27FC236}">
                  <a16:creationId xmlns:a16="http://schemas.microsoft.com/office/drawing/2014/main" id="{20F8BC8A-7D4C-1B63-C974-3B2DA085D794}"/>
                </a:ext>
              </a:extLst>
            </p:cNvPr>
            <p:cNvSpPr/>
            <p:nvPr/>
          </p:nvSpPr>
          <p:spPr>
            <a:xfrm rot="16200000">
              <a:off x="11030113" y="2654808"/>
              <a:ext cx="781665" cy="476866"/>
            </a:xfrm>
            <a:prstGeom prst="snip2SameRect">
              <a:avLst/>
            </a:prstGeom>
            <a:solidFill>
              <a:srgbClr val="144E7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42" name="Группа 41">
            <a:extLst>
              <a:ext uri="{FF2B5EF4-FFF2-40B4-BE49-F238E27FC236}">
                <a16:creationId xmlns:a16="http://schemas.microsoft.com/office/drawing/2014/main" id="{F095F2C8-40BA-8FEC-1AE9-3D56F2565253}"/>
              </a:ext>
            </a:extLst>
          </p:cNvPr>
          <p:cNvGrpSpPr/>
          <p:nvPr/>
        </p:nvGrpSpPr>
        <p:grpSpPr>
          <a:xfrm>
            <a:off x="13082107" y="-1213260"/>
            <a:ext cx="12650307" cy="8071261"/>
            <a:chOff x="11367607" y="-1213254"/>
            <a:chExt cx="12650307" cy="8071261"/>
          </a:xfrm>
          <a:effectLst>
            <a:outerShdw blurRad="228600" dist="50800" dir="10800000" algn="ctr" rotWithShape="0">
              <a:srgbClr val="000000">
                <a:alpha val="71000"/>
              </a:srgbClr>
            </a:outerShdw>
          </a:effectLst>
        </p:grpSpPr>
        <p:sp>
          <p:nvSpPr>
            <p:cNvPr id="29" name="Прямоугольник 28">
              <a:extLst>
                <a:ext uri="{FF2B5EF4-FFF2-40B4-BE49-F238E27FC236}">
                  <a16:creationId xmlns:a16="http://schemas.microsoft.com/office/drawing/2014/main" id="{84763E72-9DC0-92BF-8222-F03FD45BC77F}"/>
                </a:ext>
              </a:extLst>
            </p:cNvPr>
            <p:cNvSpPr/>
            <p:nvPr/>
          </p:nvSpPr>
          <p:spPr>
            <a:xfrm>
              <a:off x="11825914" y="-1213254"/>
              <a:ext cx="12192000" cy="8071261"/>
            </a:xfrm>
            <a:prstGeom prst="rect">
              <a:avLst/>
            </a:prstGeom>
            <a:solidFill>
              <a:srgbClr val="135E7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0" name="Прямоугольник: усеченные верхние углы 29">
              <a:extLst>
                <a:ext uri="{FF2B5EF4-FFF2-40B4-BE49-F238E27FC236}">
                  <a16:creationId xmlns:a16="http://schemas.microsoft.com/office/drawing/2014/main" id="{719EC3A3-D941-D27A-6ABF-B9F6E462BFEC}"/>
                </a:ext>
              </a:extLst>
            </p:cNvPr>
            <p:cNvSpPr/>
            <p:nvPr/>
          </p:nvSpPr>
          <p:spPr>
            <a:xfrm rot="16200000">
              <a:off x="11215207" y="1690262"/>
              <a:ext cx="781665" cy="476866"/>
            </a:xfrm>
            <a:prstGeom prst="snip2SameRect">
              <a:avLst/>
            </a:prstGeom>
            <a:solidFill>
              <a:srgbClr val="135E7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33" name="Заголовок 1">
            <a:extLst>
              <a:ext uri="{FF2B5EF4-FFF2-40B4-BE49-F238E27FC236}">
                <a16:creationId xmlns:a16="http://schemas.microsoft.com/office/drawing/2014/main" id="{240DE154-0F99-C623-156D-624B841B91D1}"/>
              </a:ext>
            </a:extLst>
          </p:cNvPr>
          <p:cNvSpPr txBox="1">
            <a:spLocks/>
          </p:cNvSpPr>
          <p:nvPr/>
        </p:nvSpPr>
        <p:spPr>
          <a:xfrm>
            <a:off x="12624379" y="4423644"/>
            <a:ext cx="476866" cy="78166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3600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dirty="0">
                <a:solidFill>
                  <a:schemeClr val="bg1"/>
                </a:solidFill>
                <a:latin typeface="Retro Gaming" panose="00000400000000000000" pitchFamily="2" charset="0"/>
              </a:rPr>
              <a:t>1</a:t>
            </a:r>
            <a:endParaRPr lang="ru-RU" dirty="0">
              <a:solidFill>
                <a:schemeClr val="bg1"/>
              </a:solidFill>
              <a:latin typeface="Retro Gaming" panose="00000400000000000000" pitchFamily="2" charset="0"/>
            </a:endParaRPr>
          </a:p>
        </p:txBody>
      </p:sp>
      <p:sp>
        <p:nvSpPr>
          <p:cNvPr id="34" name="Заголовок 1">
            <a:extLst>
              <a:ext uri="{FF2B5EF4-FFF2-40B4-BE49-F238E27FC236}">
                <a16:creationId xmlns:a16="http://schemas.microsoft.com/office/drawing/2014/main" id="{EAFA507B-E5D2-157D-7F1B-4100FEC4FDE6}"/>
              </a:ext>
            </a:extLst>
          </p:cNvPr>
          <p:cNvSpPr txBox="1">
            <a:spLocks/>
          </p:cNvSpPr>
          <p:nvPr/>
        </p:nvSpPr>
        <p:spPr>
          <a:xfrm>
            <a:off x="12764634" y="3466942"/>
            <a:ext cx="536963" cy="78166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36000" tIns="45720" rIns="36000" bIns="3600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dirty="0">
                <a:solidFill>
                  <a:schemeClr val="bg1"/>
                </a:solidFill>
                <a:latin typeface="Retro Gaming" panose="00000400000000000000" pitchFamily="2" charset="0"/>
              </a:rPr>
              <a:t>2</a:t>
            </a:r>
            <a:endParaRPr lang="ru-RU" dirty="0">
              <a:solidFill>
                <a:schemeClr val="bg1"/>
              </a:solidFill>
              <a:latin typeface="Retro Gaming" panose="00000400000000000000" pitchFamily="2" charset="0"/>
            </a:endParaRPr>
          </a:p>
        </p:txBody>
      </p:sp>
      <p:sp>
        <p:nvSpPr>
          <p:cNvPr id="35" name="Заголовок 1">
            <a:extLst>
              <a:ext uri="{FF2B5EF4-FFF2-40B4-BE49-F238E27FC236}">
                <a16:creationId xmlns:a16="http://schemas.microsoft.com/office/drawing/2014/main" id="{A432B05C-9A89-35B3-3646-6E47CC963E53}"/>
              </a:ext>
            </a:extLst>
          </p:cNvPr>
          <p:cNvSpPr txBox="1">
            <a:spLocks/>
          </p:cNvSpPr>
          <p:nvPr/>
        </p:nvSpPr>
        <p:spPr>
          <a:xfrm>
            <a:off x="12950628" y="2510240"/>
            <a:ext cx="536963" cy="78166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36000" tIns="45720" rIns="36000" bIns="3600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dirty="0">
                <a:solidFill>
                  <a:schemeClr val="bg1"/>
                </a:solidFill>
                <a:latin typeface="Retro Gaming" panose="00000400000000000000" pitchFamily="2" charset="0"/>
              </a:rPr>
              <a:t>3</a:t>
            </a:r>
            <a:endParaRPr lang="ru-RU" dirty="0">
              <a:solidFill>
                <a:schemeClr val="bg1"/>
              </a:solidFill>
              <a:latin typeface="Retro Gaming" panose="00000400000000000000" pitchFamily="2" charset="0"/>
            </a:endParaRPr>
          </a:p>
        </p:txBody>
      </p:sp>
      <p:sp>
        <p:nvSpPr>
          <p:cNvPr id="36" name="Заголовок 1">
            <a:extLst>
              <a:ext uri="{FF2B5EF4-FFF2-40B4-BE49-F238E27FC236}">
                <a16:creationId xmlns:a16="http://schemas.microsoft.com/office/drawing/2014/main" id="{0DA6FE4A-D610-C273-1CA3-F21A624B05D4}"/>
              </a:ext>
            </a:extLst>
          </p:cNvPr>
          <p:cNvSpPr txBox="1">
            <a:spLocks/>
          </p:cNvSpPr>
          <p:nvPr/>
        </p:nvSpPr>
        <p:spPr>
          <a:xfrm>
            <a:off x="13078985" y="1553538"/>
            <a:ext cx="536963" cy="78166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36000" tIns="45720" rIns="36000" bIns="3600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dirty="0">
                <a:solidFill>
                  <a:schemeClr val="bg1"/>
                </a:solidFill>
                <a:latin typeface="Retro Gaming" panose="00000400000000000000" pitchFamily="2" charset="0"/>
              </a:rPr>
              <a:t>4</a:t>
            </a:r>
            <a:endParaRPr lang="ru-RU" dirty="0">
              <a:solidFill>
                <a:schemeClr val="bg1"/>
              </a:solidFill>
              <a:latin typeface="Retro Gaming" panose="00000400000000000000" pitchFamily="2" charset="0"/>
            </a:endParaRPr>
          </a:p>
        </p:txBody>
      </p: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8FF7FD3A-5024-0DAD-C31C-759C8CCD36A4}"/>
              </a:ext>
            </a:extLst>
          </p:cNvPr>
          <p:cNvSpPr txBox="1">
            <a:spLocks/>
          </p:cNvSpPr>
          <p:nvPr/>
        </p:nvSpPr>
        <p:spPr>
          <a:xfrm>
            <a:off x="1524000" y="1470174"/>
            <a:ext cx="9144000" cy="23876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Retro Gaming" panose="00000400000000000000" pitchFamily="2" charset="0"/>
              </a:rPr>
              <a:t>TV TENNIS</a:t>
            </a:r>
            <a:endParaRPr lang="ru-RU" dirty="0">
              <a:solidFill>
                <a:schemeClr val="bg1"/>
              </a:solidFill>
              <a:latin typeface="Retro Gaming" panose="000004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95352F28-9F4E-9616-93EB-3FC0031A4E50}"/>
              </a:ext>
            </a:extLst>
          </p:cNvPr>
          <p:cNvSpPr txBox="1">
            <a:spLocks/>
          </p:cNvSpPr>
          <p:nvPr/>
        </p:nvSpPr>
        <p:spPr>
          <a:xfrm>
            <a:off x="1524000" y="3602038"/>
            <a:ext cx="9144000" cy="165576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36000" rIns="91440" bIns="36000" rtlCol="0" anchor="ctr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buNone/>
            </a:pPr>
            <a:r>
              <a:rPr lang="en-US" sz="2000" dirty="0">
                <a:solidFill>
                  <a:schemeClr val="bg1"/>
                </a:solidFill>
                <a:latin typeface="Retro Gaming" panose="00000400000000000000" pitchFamily="2" charset="0"/>
              </a:rPr>
              <a:t>STUDENTS:</a:t>
            </a:r>
          </a:p>
          <a:p>
            <a:pPr marL="0" indent="0" algn="ctr">
              <a:lnSpc>
                <a:spcPct val="110000"/>
              </a:lnSpc>
              <a:buNone/>
            </a:pPr>
            <a:r>
              <a:rPr lang="en-US" sz="2000" dirty="0">
                <a:solidFill>
                  <a:schemeClr val="bg1"/>
                </a:solidFill>
                <a:latin typeface="Retro Gaming" panose="00000400000000000000" pitchFamily="2" charset="0"/>
              </a:rPr>
              <a:t>IVAN KIRYUSHIN</a:t>
            </a:r>
            <a:br>
              <a:rPr lang="en-US" sz="2000" dirty="0">
                <a:solidFill>
                  <a:schemeClr val="bg1"/>
                </a:solidFill>
                <a:latin typeface="Retro Gaming" panose="00000400000000000000" pitchFamily="2" charset="0"/>
              </a:rPr>
            </a:br>
            <a:r>
              <a:rPr lang="en-US" sz="2000" dirty="0">
                <a:solidFill>
                  <a:schemeClr val="bg1"/>
                </a:solidFill>
                <a:latin typeface="Retro Gaming" panose="00000400000000000000" pitchFamily="2" charset="0"/>
              </a:rPr>
              <a:t>DANIIL SMOLIN</a:t>
            </a:r>
            <a:br>
              <a:rPr lang="en-US" sz="2000" dirty="0">
                <a:solidFill>
                  <a:schemeClr val="bg1"/>
                </a:solidFill>
                <a:latin typeface="Retro Gaming" panose="00000400000000000000" pitchFamily="2" charset="0"/>
              </a:rPr>
            </a:br>
            <a:r>
              <a:rPr lang="en-US" sz="2000" dirty="0">
                <a:solidFill>
                  <a:schemeClr val="bg1"/>
                </a:solidFill>
                <a:latin typeface="Retro Gaming" panose="00000400000000000000" pitchFamily="2" charset="0"/>
              </a:rPr>
              <a:t>ELIZAVETA KENIG</a:t>
            </a:r>
          </a:p>
        </p:txBody>
      </p:sp>
      <p:sp>
        <p:nvSpPr>
          <p:cNvPr id="10" name="Подзаголовок 2">
            <a:extLst>
              <a:ext uri="{FF2B5EF4-FFF2-40B4-BE49-F238E27FC236}">
                <a16:creationId xmlns:a16="http://schemas.microsoft.com/office/drawing/2014/main" id="{7FC5A7EF-D277-ED06-F7E1-4F55DCA7B4DF}"/>
              </a:ext>
            </a:extLst>
          </p:cNvPr>
          <p:cNvSpPr txBox="1">
            <a:spLocks/>
          </p:cNvSpPr>
          <p:nvPr/>
        </p:nvSpPr>
        <p:spPr>
          <a:xfrm>
            <a:off x="1524000" y="6417809"/>
            <a:ext cx="9144000" cy="44019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36000" rIns="91440" bIns="36000" rtlCol="0" anchor="ctr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buNone/>
            </a:pPr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Retro Gaming" panose="00000400000000000000" pitchFamily="2" charset="0"/>
              </a:rPr>
              <a:t>FIT</a:t>
            </a:r>
          </a:p>
        </p:txBody>
      </p:sp>
      <p:sp>
        <p:nvSpPr>
          <p:cNvPr id="12" name="Подзаголовок 2">
            <a:extLst>
              <a:ext uri="{FF2B5EF4-FFF2-40B4-BE49-F238E27FC236}">
                <a16:creationId xmlns:a16="http://schemas.microsoft.com/office/drawing/2014/main" id="{302F4B87-0370-EFEB-C468-0266F155101E}"/>
              </a:ext>
            </a:extLst>
          </p:cNvPr>
          <p:cNvSpPr txBox="1">
            <a:spLocks/>
          </p:cNvSpPr>
          <p:nvPr/>
        </p:nvSpPr>
        <p:spPr>
          <a:xfrm>
            <a:off x="1524000" y="-4814"/>
            <a:ext cx="9144000" cy="44019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36000" rIns="91440" bIns="36000" rtlCol="0" anchor="ctr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buNone/>
            </a:pPr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Retro Gaming" panose="00000400000000000000" pitchFamily="2" charset="0"/>
              </a:rPr>
              <a:t>NSU 2025</a:t>
            </a:r>
          </a:p>
        </p:txBody>
      </p:sp>
    </p:spTree>
    <p:extLst>
      <p:ext uri="{BB962C8B-B14F-4D97-AF65-F5344CB8AC3E}">
        <p14:creationId xmlns:p14="http://schemas.microsoft.com/office/powerpoint/2010/main" val="11132029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user_interface">
            <a:hlinkClick r:id="" action="ppaction://media"/>
            <a:extLst>
              <a:ext uri="{FF2B5EF4-FFF2-40B4-BE49-F238E27FC236}">
                <a16:creationId xmlns:a16="http://schemas.microsoft.com/office/drawing/2014/main" id="{9789C1C9-5F0B-FB5D-B037-2F6E7CA1ED6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5526184" y="1425187"/>
            <a:ext cx="4704297" cy="4007604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E05072EF-5BE8-0C2B-C041-D8FC16861457}"/>
              </a:ext>
            </a:extLst>
          </p:cNvPr>
          <p:cNvSpPr/>
          <p:nvPr/>
        </p:nvSpPr>
        <p:spPr>
          <a:xfrm>
            <a:off x="0" y="-11"/>
            <a:ext cx="12192000" cy="6857999"/>
          </a:xfrm>
          <a:prstGeom prst="rect">
            <a:avLst/>
          </a:prstGeom>
          <a:solidFill>
            <a:srgbClr val="14247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34CC0C52-0323-CA15-495D-46E7A9C56B18}"/>
              </a:ext>
            </a:extLst>
          </p:cNvPr>
          <p:cNvSpPr/>
          <p:nvPr/>
        </p:nvSpPr>
        <p:spPr>
          <a:xfrm>
            <a:off x="5371544" y="1392451"/>
            <a:ext cx="4896000" cy="4176000"/>
          </a:xfrm>
          <a:prstGeom prst="roundRect">
            <a:avLst>
              <a:gd name="adj" fmla="val 4937"/>
            </a:avLst>
          </a:prstGeom>
          <a:gradFill>
            <a:gsLst>
              <a:gs pos="0">
                <a:srgbClr val="FFFF00"/>
              </a:gs>
              <a:gs pos="34000">
                <a:schemeClr val="accent5">
                  <a:lumMod val="75000"/>
                </a:schemeClr>
              </a:gs>
              <a:gs pos="100000">
                <a:srgbClr val="0CF43E"/>
              </a:gs>
              <a:gs pos="67000">
                <a:srgbClr val="C00000"/>
              </a:gs>
            </a:gsLst>
            <a:lin ang="5400000" scaled="1"/>
          </a:gradFill>
          <a:ln cap="flat">
            <a:solidFill>
              <a:schemeClr val="accent1">
                <a:shade val="15000"/>
                <a:alpha val="0"/>
              </a:schemeClr>
            </a:solidFill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Часть круга 7">
            <a:extLst>
              <a:ext uri="{FF2B5EF4-FFF2-40B4-BE49-F238E27FC236}">
                <a16:creationId xmlns:a16="http://schemas.microsoft.com/office/drawing/2014/main" id="{5A9FC416-7336-27BB-123D-CC024E11BBB9}"/>
              </a:ext>
            </a:extLst>
          </p:cNvPr>
          <p:cNvSpPr/>
          <p:nvPr/>
        </p:nvSpPr>
        <p:spPr>
          <a:xfrm rot="1921525">
            <a:off x="4144845" y="-1213261"/>
            <a:ext cx="8551223" cy="8551223"/>
          </a:xfrm>
          <a:prstGeom prst="pie">
            <a:avLst>
              <a:gd name="adj1" fmla="val 0"/>
              <a:gd name="adj2" fmla="val 16950078"/>
            </a:avLst>
          </a:prstGeom>
          <a:solidFill>
            <a:srgbClr val="142472"/>
          </a:solidFill>
          <a:effectLst>
            <a:softEdge rad="3556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22D8877F-CA74-3840-700A-8E4B67A79840}"/>
              </a:ext>
            </a:extLst>
          </p:cNvPr>
          <p:cNvSpPr txBox="1">
            <a:spLocks/>
          </p:cNvSpPr>
          <p:nvPr/>
        </p:nvSpPr>
        <p:spPr>
          <a:xfrm>
            <a:off x="167150" y="2916964"/>
            <a:ext cx="5334000" cy="109996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Retro Gaming" panose="00000400000000000000" pitchFamily="2" charset="0"/>
              </a:rPr>
              <a:t>USER</a:t>
            </a:r>
          </a:p>
          <a:p>
            <a:pPr algn="ctr"/>
            <a:r>
              <a:rPr lang="en-US" dirty="0">
                <a:solidFill>
                  <a:schemeClr val="bg1"/>
                </a:solidFill>
                <a:latin typeface="Retro Gaming" panose="00000400000000000000" pitchFamily="2" charset="0"/>
              </a:rPr>
              <a:t>INTERFACE</a:t>
            </a:r>
            <a:endParaRPr lang="ru-RU" dirty="0">
              <a:solidFill>
                <a:schemeClr val="bg1"/>
              </a:solidFill>
              <a:latin typeface="Retro Gaming" panose="00000400000000000000" pitchFamily="2" charset="0"/>
            </a:endParaRPr>
          </a:p>
        </p:txBody>
      </p:sp>
      <p:pic>
        <p:nvPicPr>
          <p:cNvPr id="15" name="user_interface">
            <a:hlinkClick r:id="" action="ppaction://media"/>
            <a:extLst>
              <a:ext uri="{FF2B5EF4-FFF2-40B4-BE49-F238E27FC236}">
                <a16:creationId xmlns:a16="http://schemas.microsoft.com/office/drawing/2014/main" id="{E75BD025-ACD8-25BB-0EFA-9F821EEF010D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5468327" y="1473536"/>
            <a:ext cx="4704296" cy="4007604"/>
          </a:xfrm>
          <a:prstGeom prst="roundRect">
            <a:avLst>
              <a:gd name="adj" fmla="val 5439"/>
            </a:avLst>
          </a:prstGeom>
          <a:ln>
            <a:noFill/>
          </a:ln>
          <a:effectLst>
            <a:innerShdw blurRad="114300" dist="50800">
              <a:srgbClr val="000000">
                <a:alpha val="0"/>
              </a:srgbClr>
            </a:innerShdw>
          </a:effectLst>
        </p:spPr>
      </p:pic>
      <p:grpSp>
        <p:nvGrpSpPr>
          <p:cNvPr id="39" name="Группа 38">
            <a:extLst>
              <a:ext uri="{FF2B5EF4-FFF2-40B4-BE49-F238E27FC236}">
                <a16:creationId xmlns:a16="http://schemas.microsoft.com/office/drawing/2014/main" id="{62D9F274-0921-CB8A-6BD7-DF3767ABCE1C}"/>
              </a:ext>
            </a:extLst>
          </p:cNvPr>
          <p:cNvGrpSpPr/>
          <p:nvPr/>
        </p:nvGrpSpPr>
        <p:grpSpPr>
          <a:xfrm>
            <a:off x="10844981" y="-1213257"/>
            <a:ext cx="12668866" cy="8071263"/>
            <a:chOff x="10844981" y="-1213257"/>
            <a:chExt cx="12668866" cy="8071263"/>
          </a:xfrm>
          <a:effectLst>
            <a:outerShdw blurRad="228600" dist="50800" dir="10800000" algn="ctr" rotWithShape="0">
              <a:srgbClr val="000000">
                <a:alpha val="71000"/>
              </a:srgbClr>
            </a:outerShdw>
          </a:effectLst>
        </p:grpSpPr>
        <p:sp>
          <p:nvSpPr>
            <p:cNvPr id="7" name="Прямоугольник 6">
              <a:extLst>
                <a:ext uri="{FF2B5EF4-FFF2-40B4-BE49-F238E27FC236}">
                  <a16:creationId xmlns:a16="http://schemas.microsoft.com/office/drawing/2014/main" id="{BDB3075A-1544-3819-C5EB-91A68BD6849D}"/>
                </a:ext>
              </a:extLst>
            </p:cNvPr>
            <p:cNvSpPr/>
            <p:nvPr/>
          </p:nvSpPr>
          <p:spPr>
            <a:xfrm>
              <a:off x="11321846" y="-1213257"/>
              <a:ext cx="12192001" cy="8071263"/>
            </a:xfrm>
            <a:prstGeom prst="rect">
              <a:avLst/>
            </a:prstGeom>
            <a:solidFill>
              <a:srgbClr val="152E70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1" name="Прямоугольник: усеченные верхние углы 10">
              <a:extLst>
                <a:ext uri="{FF2B5EF4-FFF2-40B4-BE49-F238E27FC236}">
                  <a16:creationId xmlns:a16="http://schemas.microsoft.com/office/drawing/2014/main" id="{6E08F0B6-649D-69C7-1ED0-DF2527014F69}"/>
                </a:ext>
              </a:extLst>
            </p:cNvPr>
            <p:cNvSpPr/>
            <p:nvPr/>
          </p:nvSpPr>
          <p:spPr>
            <a:xfrm rot="16200000">
              <a:off x="10692582" y="4583891"/>
              <a:ext cx="781664" cy="476865"/>
            </a:xfrm>
            <a:prstGeom prst="snip2SameRect">
              <a:avLst/>
            </a:prstGeom>
            <a:solidFill>
              <a:srgbClr val="152E7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F98172EA-4511-8B47-16E1-CE133E190AD8}"/>
              </a:ext>
            </a:extLst>
          </p:cNvPr>
          <p:cNvSpPr txBox="1">
            <a:spLocks/>
          </p:cNvSpPr>
          <p:nvPr/>
        </p:nvSpPr>
        <p:spPr>
          <a:xfrm>
            <a:off x="12926722" y="2967133"/>
            <a:ext cx="4647145" cy="178658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0"/>
              </a:prstClr>
            </a:outerShdw>
          </a:effectLst>
        </p:spPr>
        <p:txBody>
          <a:bodyPr vert="horz" lIns="91440" tIns="45720" rIns="91440" bIns="45720" rtlCol="0" anchor="ctr">
            <a:normAutofit fontScale="6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Retro Gaming" panose="00000400000000000000" pitchFamily="2" charset="0"/>
              </a:rPr>
              <a:t>goal reset (0)</a:t>
            </a:r>
          </a:p>
          <a:p>
            <a:pPr algn="ctr"/>
            <a:r>
              <a:rPr lang="en-US" dirty="0">
                <a:solidFill>
                  <a:schemeClr val="bg1"/>
                </a:solidFill>
                <a:latin typeface="Retro Gaming" panose="00000400000000000000" pitchFamily="2" charset="0"/>
              </a:rPr>
              <a:t>non-stop, every time the ball hits the wall behind the bat, only the score is updated</a:t>
            </a:r>
            <a:endParaRPr lang="ru-RU" dirty="0">
              <a:solidFill>
                <a:schemeClr val="bg1"/>
              </a:solidFill>
              <a:latin typeface="Retro Gaming" panose="00000400000000000000" pitchFamily="2" charset="0"/>
            </a:endParaRPr>
          </a:p>
        </p:txBody>
      </p:sp>
      <p:pic>
        <p:nvPicPr>
          <p:cNvPr id="2" name="Эпизод 01">
            <a:hlinkClick r:id="" action="ppaction://media"/>
            <a:extLst>
              <a:ext uri="{FF2B5EF4-FFF2-40B4-BE49-F238E27FC236}">
                <a16:creationId xmlns:a16="http://schemas.microsoft.com/office/drawing/2014/main" id="{FAADCCCB-6B61-F400-D82B-82B8F811187E}"/>
              </a:ext>
            </a:extLst>
          </p:cNvPr>
          <p:cNvPicPr>
            <a:picLocks noChangeAspect="1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6">
                  <p14:trim end="2417.6666"/>
                </p14:media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7371008" y="1463145"/>
            <a:ext cx="4401923" cy="375001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softEdge rad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contourClr>
              <a:srgbClr val="C0C0C0"/>
            </a:contourClr>
          </a:sp3d>
        </p:spPr>
      </p:pic>
      <p:sp>
        <p:nvSpPr>
          <p:cNvPr id="13" name="Заголовок 1">
            <a:extLst>
              <a:ext uri="{FF2B5EF4-FFF2-40B4-BE49-F238E27FC236}">
                <a16:creationId xmlns:a16="http://schemas.microsoft.com/office/drawing/2014/main" id="{87BB797F-F2A6-B782-150A-71AF2408EDD6}"/>
              </a:ext>
            </a:extLst>
          </p:cNvPr>
          <p:cNvSpPr txBox="1">
            <a:spLocks/>
          </p:cNvSpPr>
          <p:nvPr/>
        </p:nvSpPr>
        <p:spPr>
          <a:xfrm>
            <a:off x="11965864" y="1843723"/>
            <a:ext cx="5334000" cy="109996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Retro Gaming" panose="00000400000000000000" pitchFamily="2" charset="0"/>
              </a:rPr>
              <a:t>GAME SETTINGS</a:t>
            </a:r>
            <a:endParaRPr lang="ru-RU" dirty="0">
              <a:solidFill>
                <a:schemeClr val="bg1"/>
              </a:solidFill>
              <a:latin typeface="Retro Gaming" panose="00000400000000000000" pitchFamily="2" charset="0"/>
            </a:endParaRPr>
          </a:p>
        </p:txBody>
      </p:sp>
      <p:pic>
        <p:nvPicPr>
          <p:cNvPr id="9" name="non_stop">
            <a:hlinkClick r:id="" action="ppaction://media"/>
            <a:extLst>
              <a:ext uri="{FF2B5EF4-FFF2-40B4-BE49-F238E27FC236}">
                <a16:creationId xmlns:a16="http://schemas.microsoft.com/office/drawing/2014/main" id="{A7384504-4F5B-29A8-3407-478DC9D57D03}"/>
              </a:ext>
            </a:extLst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17389567" y="1513939"/>
            <a:ext cx="4348962" cy="370489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contourClr>
              <a:srgbClr val="C0C0C0"/>
            </a:contourClr>
          </a:sp3d>
        </p:spPr>
      </p:pic>
      <p:grpSp>
        <p:nvGrpSpPr>
          <p:cNvPr id="40" name="Группа 39">
            <a:extLst>
              <a:ext uri="{FF2B5EF4-FFF2-40B4-BE49-F238E27FC236}">
                <a16:creationId xmlns:a16="http://schemas.microsoft.com/office/drawing/2014/main" id="{65940621-674D-AFB2-82EA-9DC6E67A66AD}"/>
              </a:ext>
            </a:extLst>
          </p:cNvPr>
          <p:cNvGrpSpPr/>
          <p:nvPr/>
        </p:nvGrpSpPr>
        <p:grpSpPr>
          <a:xfrm>
            <a:off x="11012131" y="-1213261"/>
            <a:ext cx="12668866" cy="8071261"/>
            <a:chOff x="11012131" y="-1213261"/>
            <a:chExt cx="12668866" cy="8071261"/>
          </a:xfrm>
          <a:effectLst>
            <a:outerShdw blurRad="228600" dist="50800" dir="10800000" algn="ctr" rotWithShape="0">
              <a:srgbClr val="000000">
                <a:alpha val="71000"/>
              </a:srgbClr>
            </a:outerShdw>
          </a:effectLst>
        </p:grpSpPr>
        <p:sp>
          <p:nvSpPr>
            <p:cNvPr id="20" name="Прямоугольник 19">
              <a:extLst>
                <a:ext uri="{FF2B5EF4-FFF2-40B4-BE49-F238E27FC236}">
                  <a16:creationId xmlns:a16="http://schemas.microsoft.com/office/drawing/2014/main" id="{064D8C15-D0D2-16D3-E3B3-0CA2D1303991}"/>
                </a:ext>
              </a:extLst>
            </p:cNvPr>
            <p:cNvSpPr/>
            <p:nvPr/>
          </p:nvSpPr>
          <p:spPr>
            <a:xfrm>
              <a:off x="11488997" y="-1213261"/>
              <a:ext cx="12192000" cy="8071261"/>
            </a:xfrm>
            <a:prstGeom prst="rect">
              <a:avLst/>
            </a:prstGeom>
            <a:solidFill>
              <a:srgbClr val="163A7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1" name="Прямоугольник: усеченные верхние углы 20">
              <a:extLst>
                <a:ext uri="{FF2B5EF4-FFF2-40B4-BE49-F238E27FC236}">
                  <a16:creationId xmlns:a16="http://schemas.microsoft.com/office/drawing/2014/main" id="{D249E1F4-D321-A2E5-42E6-695485CCD02F}"/>
                </a:ext>
              </a:extLst>
            </p:cNvPr>
            <p:cNvSpPr/>
            <p:nvPr/>
          </p:nvSpPr>
          <p:spPr>
            <a:xfrm rot="16200000">
              <a:off x="10859731" y="3619348"/>
              <a:ext cx="781665" cy="476866"/>
            </a:xfrm>
            <a:prstGeom prst="snip2SameRect">
              <a:avLst/>
            </a:prstGeom>
            <a:solidFill>
              <a:srgbClr val="163A7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41" name="Группа 40">
            <a:extLst>
              <a:ext uri="{FF2B5EF4-FFF2-40B4-BE49-F238E27FC236}">
                <a16:creationId xmlns:a16="http://schemas.microsoft.com/office/drawing/2014/main" id="{D2F9BF21-5671-E81E-1A5E-2C8D1C15734F}"/>
              </a:ext>
            </a:extLst>
          </p:cNvPr>
          <p:cNvGrpSpPr/>
          <p:nvPr/>
        </p:nvGrpSpPr>
        <p:grpSpPr>
          <a:xfrm>
            <a:off x="11182513" y="-1213255"/>
            <a:ext cx="12668865" cy="8071261"/>
            <a:chOff x="11182513" y="-1213255"/>
            <a:chExt cx="12668865" cy="8071261"/>
          </a:xfrm>
          <a:effectLst>
            <a:outerShdw blurRad="228600" dist="50800" dir="10800000" algn="ctr" rotWithShape="0">
              <a:srgbClr val="000000">
                <a:alpha val="71000"/>
              </a:srgbClr>
            </a:outerShdw>
          </a:effectLst>
        </p:grpSpPr>
        <p:sp>
          <p:nvSpPr>
            <p:cNvPr id="22" name="Прямоугольник 21">
              <a:extLst>
                <a:ext uri="{FF2B5EF4-FFF2-40B4-BE49-F238E27FC236}">
                  <a16:creationId xmlns:a16="http://schemas.microsoft.com/office/drawing/2014/main" id="{2F3E0D4D-DF5B-D29D-457C-849726958460}"/>
                </a:ext>
              </a:extLst>
            </p:cNvPr>
            <p:cNvSpPr/>
            <p:nvPr/>
          </p:nvSpPr>
          <p:spPr>
            <a:xfrm>
              <a:off x="11659378" y="-1213255"/>
              <a:ext cx="12192000" cy="8071261"/>
            </a:xfrm>
            <a:prstGeom prst="rect">
              <a:avLst/>
            </a:prstGeom>
            <a:solidFill>
              <a:srgbClr val="144E7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Прямоугольник: усеченные верхние углы 22">
              <a:extLst>
                <a:ext uri="{FF2B5EF4-FFF2-40B4-BE49-F238E27FC236}">
                  <a16:creationId xmlns:a16="http://schemas.microsoft.com/office/drawing/2014/main" id="{0B72B04B-F459-20BC-5A31-0FA8DA43BF9D}"/>
                </a:ext>
              </a:extLst>
            </p:cNvPr>
            <p:cNvSpPr/>
            <p:nvPr/>
          </p:nvSpPr>
          <p:spPr>
            <a:xfrm rot="16200000">
              <a:off x="11030113" y="2654808"/>
              <a:ext cx="781665" cy="476866"/>
            </a:xfrm>
            <a:prstGeom prst="snip2SameRect">
              <a:avLst/>
            </a:prstGeom>
            <a:solidFill>
              <a:srgbClr val="144E7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42" name="Группа 41">
            <a:extLst>
              <a:ext uri="{FF2B5EF4-FFF2-40B4-BE49-F238E27FC236}">
                <a16:creationId xmlns:a16="http://schemas.microsoft.com/office/drawing/2014/main" id="{C24905BE-0483-DBB4-2490-5A8DDD25D268}"/>
              </a:ext>
            </a:extLst>
          </p:cNvPr>
          <p:cNvGrpSpPr/>
          <p:nvPr/>
        </p:nvGrpSpPr>
        <p:grpSpPr>
          <a:xfrm>
            <a:off x="11367607" y="-1213254"/>
            <a:ext cx="12650307" cy="8071261"/>
            <a:chOff x="11367607" y="-1213254"/>
            <a:chExt cx="12650307" cy="8071261"/>
          </a:xfrm>
          <a:effectLst>
            <a:outerShdw blurRad="228600" dist="50800" dir="10800000" algn="ctr" rotWithShape="0">
              <a:srgbClr val="000000">
                <a:alpha val="71000"/>
              </a:srgbClr>
            </a:outerShdw>
          </a:effectLst>
        </p:grpSpPr>
        <p:sp>
          <p:nvSpPr>
            <p:cNvPr id="29" name="Прямоугольник 28">
              <a:extLst>
                <a:ext uri="{FF2B5EF4-FFF2-40B4-BE49-F238E27FC236}">
                  <a16:creationId xmlns:a16="http://schemas.microsoft.com/office/drawing/2014/main" id="{496B5755-0F49-40E6-BDEE-BD30CFF18F08}"/>
                </a:ext>
              </a:extLst>
            </p:cNvPr>
            <p:cNvSpPr/>
            <p:nvPr/>
          </p:nvSpPr>
          <p:spPr>
            <a:xfrm>
              <a:off x="11825914" y="-1213254"/>
              <a:ext cx="12192000" cy="8071261"/>
            </a:xfrm>
            <a:prstGeom prst="rect">
              <a:avLst/>
            </a:prstGeom>
            <a:solidFill>
              <a:srgbClr val="135E7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0" name="Прямоугольник: усеченные верхние углы 29">
              <a:extLst>
                <a:ext uri="{FF2B5EF4-FFF2-40B4-BE49-F238E27FC236}">
                  <a16:creationId xmlns:a16="http://schemas.microsoft.com/office/drawing/2014/main" id="{37E500D5-41F2-BEF3-C350-CA87824B80F1}"/>
                </a:ext>
              </a:extLst>
            </p:cNvPr>
            <p:cNvSpPr/>
            <p:nvPr/>
          </p:nvSpPr>
          <p:spPr>
            <a:xfrm rot="16200000">
              <a:off x="11215207" y="1690262"/>
              <a:ext cx="781665" cy="476866"/>
            </a:xfrm>
            <a:prstGeom prst="snip2SameRect">
              <a:avLst/>
            </a:prstGeom>
            <a:solidFill>
              <a:srgbClr val="135E7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33" name="Заголовок 1">
            <a:extLst>
              <a:ext uri="{FF2B5EF4-FFF2-40B4-BE49-F238E27FC236}">
                <a16:creationId xmlns:a16="http://schemas.microsoft.com/office/drawing/2014/main" id="{390B0E60-787A-2021-A497-4E4DB9A1218E}"/>
              </a:ext>
            </a:extLst>
          </p:cNvPr>
          <p:cNvSpPr txBox="1">
            <a:spLocks/>
          </p:cNvSpPr>
          <p:nvPr/>
        </p:nvSpPr>
        <p:spPr>
          <a:xfrm>
            <a:off x="10909879" y="4423650"/>
            <a:ext cx="476866" cy="78166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3600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dirty="0">
                <a:solidFill>
                  <a:schemeClr val="bg1"/>
                </a:solidFill>
                <a:latin typeface="Retro Gaming" panose="00000400000000000000" pitchFamily="2" charset="0"/>
              </a:rPr>
              <a:t>1</a:t>
            </a:r>
            <a:endParaRPr lang="ru-RU" dirty="0">
              <a:solidFill>
                <a:schemeClr val="bg1"/>
              </a:solidFill>
              <a:latin typeface="Retro Gaming" panose="00000400000000000000" pitchFamily="2" charset="0"/>
            </a:endParaRPr>
          </a:p>
        </p:txBody>
      </p:sp>
      <p:sp>
        <p:nvSpPr>
          <p:cNvPr id="34" name="Заголовок 1">
            <a:extLst>
              <a:ext uri="{FF2B5EF4-FFF2-40B4-BE49-F238E27FC236}">
                <a16:creationId xmlns:a16="http://schemas.microsoft.com/office/drawing/2014/main" id="{4496C5B6-E4FB-FF67-26FC-7C628A56C236}"/>
              </a:ext>
            </a:extLst>
          </p:cNvPr>
          <p:cNvSpPr txBox="1">
            <a:spLocks/>
          </p:cNvSpPr>
          <p:nvPr/>
        </p:nvSpPr>
        <p:spPr>
          <a:xfrm>
            <a:off x="11050134" y="3466948"/>
            <a:ext cx="536963" cy="78166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36000" tIns="45720" rIns="36000" bIns="3600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dirty="0">
                <a:solidFill>
                  <a:schemeClr val="bg1"/>
                </a:solidFill>
                <a:latin typeface="Retro Gaming" panose="00000400000000000000" pitchFamily="2" charset="0"/>
              </a:rPr>
              <a:t>2</a:t>
            </a:r>
            <a:endParaRPr lang="ru-RU" dirty="0">
              <a:solidFill>
                <a:schemeClr val="bg1"/>
              </a:solidFill>
              <a:latin typeface="Retro Gaming" panose="00000400000000000000" pitchFamily="2" charset="0"/>
            </a:endParaRPr>
          </a:p>
        </p:txBody>
      </p:sp>
      <p:sp>
        <p:nvSpPr>
          <p:cNvPr id="35" name="Заголовок 1">
            <a:extLst>
              <a:ext uri="{FF2B5EF4-FFF2-40B4-BE49-F238E27FC236}">
                <a16:creationId xmlns:a16="http://schemas.microsoft.com/office/drawing/2014/main" id="{DDCB3F92-05B9-F836-74F6-26722C9025E5}"/>
              </a:ext>
            </a:extLst>
          </p:cNvPr>
          <p:cNvSpPr txBox="1">
            <a:spLocks/>
          </p:cNvSpPr>
          <p:nvPr/>
        </p:nvSpPr>
        <p:spPr>
          <a:xfrm>
            <a:off x="11236128" y="2510246"/>
            <a:ext cx="536963" cy="78166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36000" tIns="45720" rIns="36000" bIns="3600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dirty="0">
                <a:solidFill>
                  <a:schemeClr val="bg1"/>
                </a:solidFill>
                <a:latin typeface="Retro Gaming" panose="00000400000000000000" pitchFamily="2" charset="0"/>
              </a:rPr>
              <a:t>3</a:t>
            </a:r>
            <a:endParaRPr lang="ru-RU" dirty="0">
              <a:solidFill>
                <a:schemeClr val="bg1"/>
              </a:solidFill>
              <a:latin typeface="Retro Gaming" panose="00000400000000000000" pitchFamily="2" charset="0"/>
            </a:endParaRPr>
          </a:p>
        </p:txBody>
      </p:sp>
      <p:sp>
        <p:nvSpPr>
          <p:cNvPr id="36" name="Заголовок 1">
            <a:extLst>
              <a:ext uri="{FF2B5EF4-FFF2-40B4-BE49-F238E27FC236}">
                <a16:creationId xmlns:a16="http://schemas.microsoft.com/office/drawing/2014/main" id="{804E017E-3975-35EE-7BF8-AA7A5AF0AB33}"/>
              </a:ext>
            </a:extLst>
          </p:cNvPr>
          <p:cNvSpPr txBox="1">
            <a:spLocks/>
          </p:cNvSpPr>
          <p:nvPr/>
        </p:nvSpPr>
        <p:spPr>
          <a:xfrm>
            <a:off x="11364485" y="1553544"/>
            <a:ext cx="536963" cy="78166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36000" tIns="45720" rIns="36000" bIns="3600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dirty="0">
                <a:solidFill>
                  <a:schemeClr val="bg1"/>
                </a:solidFill>
                <a:latin typeface="Retro Gaming" panose="00000400000000000000" pitchFamily="2" charset="0"/>
              </a:rPr>
              <a:t>4</a:t>
            </a:r>
            <a:endParaRPr lang="ru-RU" dirty="0">
              <a:solidFill>
                <a:schemeClr val="bg1"/>
              </a:solidFill>
              <a:latin typeface="Retro Gaming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12313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300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accel="4000" decel="400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5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328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video>
              <p:cMediaNode vol="80000">
                <p:cTn id="14" repeatCount="indefinite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9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user_interface">
            <a:hlinkClick r:id="" action="ppaction://media"/>
            <a:extLst>
              <a:ext uri="{FF2B5EF4-FFF2-40B4-BE49-F238E27FC236}">
                <a16:creationId xmlns:a16="http://schemas.microsoft.com/office/drawing/2014/main" id="{9789C1C9-5F0B-FB5D-B037-2F6E7CA1ED6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5526184" y="1425187"/>
            <a:ext cx="4704297" cy="4007604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E05072EF-5BE8-0C2B-C041-D8FC16861457}"/>
              </a:ext>
            </a:extLst>
          </p:cNvPr>
          <p:cNvSpPr/>
          <p:nvPr/>
        </p:nvSpPr>
        <p:spPr>
          <a:xfrm>
            <a:off x="0" y="-11"/>
            <a:ext cx="12192000" cy="6857999"/>
          </a:xfrm>
          <a:prstGeom prst="rect">
            <a:avLst/>
          </a:prstGeom>
          <a:solidFill>
            <a:srgbClr val="14247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22D8877F-CA74-3840-700A-8E4B67A79840}"/>
              </a:ext>
            </a:extLst>
          </p:cNvPr>
          <p:cNvSpPr txBox="1">
            <a:spLocks/>
          </p:cNvSpPr>
          <p:nvPr/>
        </p:nvSpPr>
        <p:spPr>
          <a:xfrm>
            <a:off x="167150" y="2916964"/>
            <a:ext cx="5334000" cy="109996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Retro Gaming" panose="00000400000000000000" pitchFamily="2" charset="0"/>
              </a:rPr>
              <a:t>USER</a:t>
            </a:r>
          </a:p>
          <a:p>
            <a:pPr algn="ctr"/>
            <a:r>
              <a:rPr lang="en-US" dirty="0">
                <a:solidFill>
                  <a:schemeClr val="bg1"/>
                </a:solidFill>
                <a:latin typeface="Retro Gaming" panose="00000400000000000000" pitchFamily="2" charset="0"/>
              </a:rPr>
              <a:t>INTERFACE</a:t>
            </a:r>
            <a:endParaRPr lang="ru-RU" dirty="0">
              <a:solidFill>
                <a:schemeClr val="bg1"/>
              </a:solidFill>
              <a:latin typeface="Retro Gaming" panose="00000400000000000000" pitchFamily="2" charset="0"/>
            </a:endParaRPr>
          </a:p>
        </p:txBody>
      </p:sp>
      <p:pic>
        <p:nvPicPr>
          <p:cNvPr id="4" name="user_interface">
            <a:hlinkClick r:id="" action="ppaction://media"/>
            <a:extLst>
              <a:ext uri="{FF2B5EF4-FFF2-40B4-BE49-F238E27FC236}">
                <a16:creationId xmlns:a16="http://schemas.microsoft.com/office/drawing/2014/main" id="{B0CE4E01-F78E-A733-D8F1-6BE560092FD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5412472" y="1463144"/>
            <a:ext cx="4704297" cy="4007605"/>
          </a:xfrm>
          <a:prstGeom prst="rect">
            <a:avLst/>
          </a:prstGeom>
        </p:spPr>
      </p:pic>
      <p:pic>
        <p:nvPicPr>
          <p:cNvPr id="8" name="user_interface">
            <a:hlinkClick r:id="" action="ppaction://media"/>
            <a:extLst>
              <a:ext uri="{FF2B5EF4-FFF2-40B4-BE49-F238E27FC236}">
                <a16:creationId xmlns:a16="http://schemas.microsoft.com/office/drawing/2014/main" id="{687A8A27-D4D0-E0C3-4209-D424BCF28AF1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5468327" y="1473536"/>
            <a:ext cx="4704296" cy="4007604"/>
          </a:xfrm>
          <a:prstGeom prst="roundRect">
            <a:avLst>
              <a:gd name="adj" fmla="val 5439"/>
            </a:avLst>
          </a:prstGeom>
          <a:ln>
            <a:noFill/>
          </a:ln>
          <a:effectLst>
            <a:innerShdw blurRad="114300" dist="50800">
              <a:srgbClr val="000000">
                <a:alpha val="0"/>
              </a:srgbClr>
            </a:innerShdw>
          </a:effectLst>
        </p:spPr>
      </p:pic>
      <p:grpSp>
        <p:nvGrpSpPr>
          <p:cNvPr id="39" name="Группа 38">
            <a:extLst>
              <a:ext uri="{FF2B5EF4-FFF2-40B4-BE49-F238E27FC236}">
                <a16:creationId xmlns:a16="http://schemas.microsoft.com/office/drawing/2014/main" id="{62D9F274-0921-CB8A-6BD7-DF3767ABCE1C}"/>
              </a:ext>
            </a:extLst>
          </p:cNvPr>
          <p:cNvGrpSpPr/>
          <p:nvPr/>
        </p:nvGrpSpPr>
        <p:grpSpPr>
          <a:xfrm>
            <a:off x="166949" y="-1213275"/>
            <a:ext cx="12668866" cy="8071263"/>
            <a:chOff x="10844981" y="-1213257"/>
            <a:chExt cx="12668866" cy="8071263"/>
          </a:xfrm>
          <a:effectLst>
            <a:outerShdw blurRad="228600" dist="50800" dir="10800000" algn="ctr" rotWithShape="0">
              <a:srgbClr val="000000">
                <a:alpha val="0"/>
              </a:srgbClr>
            </a:outerShdw>
          </a:effectLst>
        </p:grpSpPr>
        <p:sp>
          <p:nvSpPr>
            <p:cNvPr id="7" name="Прямоугольник 6">
              <a:extLst>
                <a:ext uri="{FF2B5EF4-FFF2-40B4-BE49-F238E27FC236}">
                  <a16:creationId xmlns:a16="http://schemas.microsoft.com/office/drawing/2014/main" id="{BDB3075A-1544-3819-C5EB-91A68BD6849D}"/>
                </a:ext>
              </a:extLst>
            </p:cNvPr>
            <p:cNvSpPr/>
            <p:nvPr/>
          </p:nvSpPr>
          <p:spPr>
            <a:xfrm>
              <a:off x="11321846" y="-1213257"/>
              <a:ext cx="12192001" cy="8071263"/>
            </a:xfrm>
            <a:prstGeom prst="rect">
              <a:avLst/>
            </a:prstGeom>
            <a:solidFill>
              <a:srgbClr val="152E70"/>
            </a:solidFill>
            <a:ln>
              <a:noFill/>
            </a:ln>
            <a:effectLst>
              <a:outerShdw blurRad="228600" dir="10800000" algn="ctr" rotWithShape="0">
                <a:srgbClr val="000000">
                  <a:alpha val="71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1" name="Прямоугольник: усеченные верхние углы 10">
              <a:extLst>
                <a:ext uri="{FF2B5EF4-FFF2-40B4-BE49-F238E27FC236}">
                  <a16:creationId xmlns:a16="http://schemas.microsoft.com/office/drawing/2014/main" id="{6E08F0B6-649D-69C7-1ED0-DF2527014F69}"/>
                </a:ext>
              </a:extLst>
            </p:cNvPr>
            <p:cNvSpPr/>
            <p:nvPr/>
          </p:nvSpPr>
          <p:spPr>
            <a:xfrm rot="16200000">
              <a:off x="10692582" y="4583891"/>
              <a:ext cx="781664" cy="476865"/>
            </a:xfrm>
            <a:prstGeom prst="snip2SameRect">
              <a:avLst/>
            </a:prstGeom>
            <a:solidFill>
              <a:srgbClr val="152E7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pic>
        <p:nvPicPr>
          <p:cNvPr id="9" name="Эпизод 01">
            <a:hlinkClick r:id="" action="ppaction://media"/>
            <a:extLst>
              <a:ext uri="{FF2B5EF4-FFF2-40B4-BE49-F238E27FC236}">
                <a16:creationId xmlns:a16="http://schemas.microsoft.com/office/drawing/2014/main" id="{3120BCDA-F380-8486-E985-F6C7D4723220}"/>
              </a:ext>
            </a:extLst>
          </p:cNvPr>
          <p:cNvPicPr>
            <a:picLocks noChangeAspect="1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6">
                  <p14:trim end="2417.6666"/>
                </p14:media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6282799" y="1581251"/>
            <a:ext cx="4263264" cy="363188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softEdge rad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contourClr>
              <a:srgbClr val="C0C0C0"/>
            </a:contourClr>
          </a:sp3d>
        </p:spPr>
      </p:pic>
      <p:pic>
        <p:nvPicPr>
          <p:cNvPr id="19" name="non_stop">
            <a:hlinkClick r:id="" action="ppaction://media"/>
            <a:extLst>
              <a:ext uri="{FF2B5EF4-FFF2-40B4-BE49-F238E27FC236}">
                <a16:creationId xmlns:a16="http://schemas.microsoft.com/office/drawing/2014/main" id="{B00A8B69-93FC-225E-AE30-05ADE17DB681}"/>
              </a:ext>
            </a:extLst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6282799" y="1513939"/>
            <a:ext cx="4348962" cy="370489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contourClr>
              <a:srgbClr val="C0C0C0"/>
            </a:contourClr>
          </a:sp3d>
        </p:spPr>
      </p:pic>
      <p:sp>
        <p:nvSpPr>
          <p:cNvPr id="27" name="Заголовок 1">
            <a:extLst>
              <a:ext uri="{FF2B5EF4-FFF2-40B4-BE49-F238E27FC236}">
                <a16:creationId xmlns:a16="http://schemas.microsoft.com/office/drawing/2014/main" id="{F1DC41A0-3BE1-6FD9-63E9-319DBE9E7B83}"/>
              </a:ext>
            </a:extLst>
          </p:cNvPr>
          <p:cNvSpPr txBox="1">
            <a:spLocks/>
          </p:cNvSpPr>
          <p:nvPr/>
        </p:nvSpPr>
        <p:spPr>
          <a:xfrm>
            <a:off x="1145846" y="3249705"/>
            <a:ext cx="4555944" cy="109996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0"/>
              </a:prstClr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600" dirty="0">
                <a:solidFill>
                  <a:schemeClr val="bg1"/>
                </a:solidFill>
                <a:latin typeface="Retro Gaming" panose="00000400000000000000" pitchFamily="2" charset="0"/>
              </a:rPr>
              <a:t>goal reset (1)</a:t>
            </a:r>
          </a:p>
          <a:p>
            <a:pPr algn="ctr"/>
            <a:r>
              <a:rPr lang="en-US" sz="2600" dirty="0">
                <a:solidFill>
                  <a:schemeClr val="bg1"/>
                </a:solidFill>
                <a:latin typeface="Retro Gaming" panose="00000400000000000000" pitchFamily="2" charset="0"/>
              </a:rPr>
              <a:t>reset after each goal (score updated)</a:t>
            </a:r>
            <a:endParaRPr lang="ru-RU" sz="2600" dirty="0">
              <a:solidFill>
                <a:schemeClr val="bg1"/>
              </a:solidFill>
              <a:latin typeface="Retro Gaming" panose="00000400000000000000" pitchFamily="2" charset="0"/>
            </a:endParaRPr>
          </a:p>
        </p:txBody>
      </p:sp>
      <p:sp>
        <p:nvSpPr>
          <p:cNvPr id="14" name="Заголовок 1">
            <a:extLst>
              <a:ext uri="{FF2B5EF4-FFF2-40B4-BE49-F238E27FC236}">
                <a16:creationId xmlns:a16="http://schemas.microsoft.com/office/drawing/2014/main" id="{540BB830-40BA-9073-821F-823A934F5DE7}"/>
              </a:ext>
            </a:extLst>
          </p:cNvPr>
          <p:cNvSpPr txBox="1">
            <a:spLocks/>
          </p:cNvSpPr>
          <p:nvPr/>
        </p:nvSpPr>
        <p:spPr>
          <a:xfrm>
            <a:off x="1143894" y="2967133"/>
            <a:ext cx="4647145" cy="178658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0"/>
              </a:prstClr>
            </a:outerShdw>
          </a:effectLst>
        </p:spPr>
        <p:txBody>
          <a:bodyPr vert="horz" lIns="91440" tIns="45720" rIns="91440" bIns="45720" rtlCol="0" anchor="ctr">
            <a:normAutofit fontScale="6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Retro Gaming" panose="00000400000000000000" pitchFamily="2" charset="0"/>
              </a:rPr>
              <a:t>goal reset (0)</a:t>
            </a:r>
          </a:p>
          <a:p>
            <a:pPr algn="ctr"/>
            <a:r>
              <a:rPr lang="en-US" dirty="0">
                <a:solidFill>
                  <a:schemeClr val="bg1"/>
                </a:solidFill>
                <a:latin typeface="Retro Gaming" panose="00000400000000000000" pitchFamily="2" charset="0"/>
              </a:rPr>
              <a:t>non-stop, every time the ball hits the wall behind the bat, only the score is updated</a:t>
            </a:r>
            <a:endParaRPr lang="ru-RU" dirty="0">
              <a:solidFill>
                <a:schemeClr val="bg1"/>
              </a:solidFill>
              <a:latin typeface="Retro Gaming" panose="00000400000000000000" pitchFamily="2" charset="0"/>
            </a:endParaRPr>
          </a:p>
        </p:txBody>
      </p:sp>
      <p:sp>
        <p:nvSpPr>
          <p:cNvPr id="13" name="Заголовок 1">
            <a:extLst>
              <a:ext uri="{FF2B5EF4-FFF2-40B4-BE49-F238E27FC236}">
                <a16:creationId xmlns:a16="http://schemas.microsoft.com/office/drawing/2014/main" id="{A2957E48-B0BB-ED21-C35C-F8E517D6D6B3}"/>
              </a:ext>
            </a:extLst>
          </p:cNvPr>
          <p:cNvSpPr txBox="1">
            <a:spLocks/>
          </p:cNvSpPr>
          <p:nvPr/>
        </p:nvSpPr>
        <p:spPr>
          <a:xfrm>
            <a:off x="742816" y="1843723"/>
            <a:ext cx="5334000" cy="109996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Retro Gaming" panose="00000400000000000000" pitchFamily="2" charset="0"/>
              </a:rPr>
              <a:t>GAME SETTINGS</a:t>
            </a:r>
            <a:endParaRPr lang="ru-RU" dirty="0">
              <a:solidFill>
                <a:schemeClr val="bg1"/>
              </a:solidFill>
              <a:latin typeface="Retro Gaming" panose="00000400000000000000" pitchFamily="2" charset="0"/>
            </a:endParaRPr>
          </a:p>
        </p:txBody>
      </p:sp>
      <p:grpSp>
        <p:nvGrpSpPr>
          <p:cNvPr id="40" name="Группа 39">
            <a:extLst>
              <a:ext uri="{FF2B5EF4-FFF2-40B4-BE49-F238E27FC236}">
                <a16:creationId xmlns:a16="http://schemas.microsoft.com/office/drawing/2014/main" id="{65940621-674D-AFB2-82EA-9DC6E67A66AD}"/>
              </a:ext>
            </a:extLst>
          </p:cNvPr>
          <p:cNvGrpSpPr/>
          <p:nvPr/>
        </p:nvGrpSpPr>
        <p:grpSpPr>
          <a:xfrm>
            <a:off x="11012131" y="-1213261"/>
            <a:ext cx="12668866" cy="8071261"/>
            <a:chOff x="11012131" y="-1213261"/>
            <a:chExt cx="12668866" cy="8071261"/>
          </a:xfrm>
          <a:effectLst>
            <a:outerShdw blurRad="228600" dist="50800" dir="10800000" algn="ctr" rotWithShape="0">
              <a:srgbClr val="000000">
                <a:alpha val="71000"/>
              </a:srgbClr>
            </a:outerShdw>
          </a:effectLst>
        </p:grpSpPr>
        <p:sp>
          <p:nvSpPr>
            <p:cNvPr id="20" name="Прямоугольник 19">
              <a:extLst>
                <a:ext uri="{FF2B5EF4-FFF2-40B4-BE49-F238E27FC236}">
                  <a16:creationId xmlns:a16="http://schemas.microsoft.com/office/drawing/2014/main" id="{064D8C15-D0D2-16D3-E3B3-0CA2D1303991}"/>
                </a:ext>
              </a:extLst>
            </p:cNvPr>
            <p:cNvSpPr/>
            <p:nvPr/>
          </p:nvSpPr>
          <p:spPr>
            <a:xfrm>
              <a:off x="11488997" y="-1213261"/>
              <a:ext cx="12192000" cy="8071261"/>
            </a:xfrm>
            <a:prstGeom prst="rect">
              <a:avLst/>
            </a:prstGeom>
            <a:solidFill>
              <a:srgbClr val="163A7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1" name="Прямоугольник: усеченные верхние углы 20">
              <a:extLst>
                <a:ext uri="{FF2B5EF4-FFF2-40B4-BE49-F238E27FC236}">
                  <a16:creationId xmlns:a16="http://schemas.microsoft.com/office/drawing/2014/main" id="{D249E1F4-D321-A2E5-42E6-695485CCD02F}"/>
                </a:ext>
              </a:extLst>
            </p:cNvPr>
            <p:cNvSpPr/>
            <p:nvPr/>
          </p:nvSpPr>
          <p:spPr>
            <a:xfrm rot="16200000">
              <a:off x="10859731" y="3619348"/>
              <a:ext cx="781665" cy="476866"/>
            </a:xfrm>
            <a:prstGeom prst="snip2SameRect">
              <a:avLst/>
            </a:prstGeom>
            <a:solidFill>
              <a:srgbClr val="163A7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DB83FF5D-2B05-8340-5E03-AF1610634549}"/>
              </a:ext>
            </a:extLst>
          </p:cNvPr>
          <p:cNvSpPr txBox="1">
            <a:spLocks/>
          </p:cNvSpPr>
          <p:nvPr/>
        </p:nvSpPr>
        <p:spPr>
          <a:xfrm>
            <a:off x="13092864" y="1850603"/>
            <a:ext cx="5334000" cy="109996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Retro Gaming" panose="00000400000000000000" pitchFamily="2" charset="0"/>
              </a:rPr>
              <a:t>AI MDOES</a:t>
            </a:r>
            <a:endParaRPr lang="ru-RU" dirty="0">
              <a:solidFill>
                <a:schemeClr val="bg1"/>
              </a:solidFill>
              <a:latin typeface="Retro Gaming" panose="00000400000000000000" pitchFamily="2" charset="0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244D9C53-009C-34CA-9942-1DCCAEF97EE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93941" y="209485"/>
            <a:ext cx="1943297" cy="194329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3" name="2 player mode">
            <a:hlinkClick r:id="" action="ppaction://media"/>
            <a:extLst>
              <a:ext uri="{FF2B5EF4-FFF2-40B4-BE49-F238E27FC236}">
                <a16:creationId xmlns:a16="http://schemas.microsoft.com/office/drawing/2014/main" id="{DE89AFC1-0D4D-E47D-43CB-9EFA7880467E}"/>
              </a:ext>
            </a:extLst>
          </p:cNvPr>
          <p:cNvPicPr>
            <a:picLocks noChangeAspect="1"/>
          </p:cNvPicPr>
          <p:nvPr>
            <a:vide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18737890" y="2399307"/>
            <a:ext cx="2853583" cy="3698614"/>
          </a:xfrm>
          <a:prstGeom prst="roundRect">
            <a:avLst>
              <a:gd name="adj" fmla="val 9444"/>
            </a:avLst>
          </a:prstGeom>
          <a:ln>
            <a:noFill/>
          </a:ln>
          <a:effectLst>
            <a:outerShdw blurRad="50800" dist="38100" dir="5400000" algn="t" rotWithShape="0">
              <a:prstClr val="black">
                <a:alpha val="55000"/>
              </a:prstClr>
            </a:outerShdw>
          </a:effectLst>
        </p:spPr>
      </p:pic>
      <p:sp>
        <p:nvSpPr>
          <p:cNvPr id="18" name="Заголовок 1">
            <a:extLst>
              <a:ext uri="{FF2B5EF4-FFF2-40B4-BE49-F238E27FC236}">
                <a16:creationId xmlns:a16="http://schemas.microsoft.com/office/drawing/2014/main" id="{1EB5F370-933E-CC97-E356-F9FAF07EA04D}"/>
              </a:ext>
            </a:extLst>
          </p:cNvPr>
          <p:cNvSpPr txBox="1">
            <a:spLocks/>
          </p:cNvSpPr>
          <p:nvPr/>
        </p:nvSpPr>
        <p:spPr>
          <a:xfrm>
            <a:off x="13436291" y="2640233"/>
            <a:ext cx="4647145" cy="218207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0"/>
              </a:prstClr>
            </a:outerShdw>
          </a:effectLst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600" dirty="0">
                <a:solidFill>
                  <a:schemeClr val="bg1"/>
                </a:solidFill>
                <a:latin typeface="Retro Gaming" panose="00000400000000000000" pitchFamily="2" charset="0"/>
              </a:rPr>
              <a:t>when ai is 0, you playing in mode for two players.</a:t>
            </a:r>
            <a:endParaRPr lang="ru-RU" sz="2600" dirty="0">
              <a:solidFill>
                <a:schemeClr val="bg1"/>
              </a:solidFill>
              <a:latin typeface="Retro Gaming" panose="00000400000000000000" pitchFamily="2" charset="0"/>
            </a:endParaRPr>
          </a:p>
        </p:txBody>
      </p:sp>
      <p:grpSp>
        <p:nvGrpSpPr>
          <p:cNvPr id="41" name="Группа 40">
            <a:extLst>
              <a:ext uri="{FF2B5EF4-FFF2-40B4-BE49-F238E27FC236}">
                <a16:creationId xmlns:a16="http://schemas.microsoft.com/office/drawing/2014/main" id="{D2F9BF21-5671-E81E-1A5E-2C8D1C15734F}"/>
              </a:ext>
            </a:extLst>
          </p:cNvPr>
          <p:cNvGrpSpPr/>
          <p:nvPr/>
        </p:nvGrpSpPr>
        <p:grpSpPr>
          <a:xfrm>
            <a:off x="11182513" y="-1213255"/>
            <a:ext cx="12668865" cy="8071261"/>
            <a:chOff x="11182513" y="-1213255"/>
            <a:chExt cx="12668865" cy="8071261"/>
          </a:xfrm>
          <a:effectLst>
            <a:outerShdw blurRad="228600" dist="50800" dir="10800000" algn="ctr" rotWithShape="0">
              <a:srgbClr val="000000">
                <a:alpha val="71000"/>
              </a:srgbClr>
            </a:outerShdw>
          </a:effectLst>
        </p:grpSpPr>
        <p:sp>
          <p:nvSpPr>
            <p:cNvPr id="22" name="Прямоугольник 21">
              <a:extLst>
                <a:ext uri="{FF2B5EF4-FFF2-40B4-BE49-F238E27FC236}">
                  <a16:creationId xmlns:a16="http://schemas.microsoft.com/office/drawing/2014/main" id="{2F3E0D4D-DF5B-D29D-457C-849726958460}"/>
                </a:ext>
              </a:extLst>
            </p:cNvPr>
            <p:cNvSpPr/>
            <p:nvPr/>
          </p:nvSpPr>
          <p:spPr>
            <a:xfrm>
              <a:off x="11659378" y="-1213255"/>
              <a:ext cx="12192000" cy="8071261"/>
            </a:xfrm>
            <a:prstGeom prst="rect">
              <a:avLst/>
            </a:prstGeom>
            <a:solidFill>
              <a:srgbClr val="144E7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Прямоугольник: усеченные верхние углы 22">
              <a:extLst>
                <a:ext uri="{FF2B5EF4-FFF2-40B4-BE49-F238E27FC236}">
                  <a16:creationId xmlns:a16="http://schemas.microsoft.com/office/drawing/2014/main" id="{0B72B04B-F459-20BC-5A31-0FA8DA43BF9D}"/>
                </a:ext>
              </a:extLst>
            </p:cNvPr>
            <p:cNvSpPr/>
            <p:nvPr/>
          </p:nvSpPr>
          <p:spPr>
            <a:xfrm rot="16200000">
              <a:off x="11030113" y="2654808"/>
              <a:ext cx="781665" cy="476866"/>
            </a:xfrm>
            <a:prstGeom prst="snip2SameRect">
              <a:avLst/>
            </a:prstGeom>
            <a:solidFill>
              <a:srgbClr val="144E7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42" name="Группа 41">
            <a:extLst>
              <a:ext uri="{FF2B5EF4-FFF2-40B4-BE49-F238E27FC236}">
                <a16:creationId xmlns:a16="http://schemas.microsoft.com/office/drawing/2014/main" id="{C24905BE-0483-DBB4-2490-5A8DDD25D268}"/>
              </a:ext>
            </a:extLst>
          </p:cNvPr>
          <p:cNvGrpSpPr/>
          <p:nvPr/>
        </p:nvGrpSpPr>
        <p:grpSpPr>
          <a:xfrm>
            <a:off x="11367607" y="-1213254"/>
            <a:ext cx="12650307" cy="8071261"/>
            <a:chOff x="11367607" y="-1213254"/>
            <a:chExt cx="12650307" cy="8071261"/>
          </a:xfrm>
          <a:effectLst>
            <a:outerShdw blurRad="228600" dist="50800" dir="10800000" algn="ctr" rotWithShape="0">
              <a:srgbClr val="000000">
                <a:alpha val="71000"/>
              </a:srgbClr>
            </a:outerShdw>
          </a:effectLst>
        </p:grpSpPr>
        <p:sp>
          <p:nvSpPr>
            <p:cNvPr id="29" name="Прямоугольник 28">
              <a:extLst>
                <a:ext uri="{FF2B5EF4-FFF2-40B4-BE49-F238E27FC236}">
                  <a16:creationId xmlns:a16="http://schemas.microsoft.com/office/drawing/2014/main" id="{496B5755-0F49-40E6-BDEE-BD30CFF18F08}"/>
                </a:ext>
              </a:extLst>
            </p:cNvPr>
            <p:cNvSpPr/>
            <p:nvPr/>
          </p:nvSpPr>
          <p:spPr>
            <a:xfrm>
              <a:off x="11825914" y="-1213254"/>
              <a:ext cx="12192000" cy="8071261"/>
            </a:xfrm>
            <a:prstGeom prst="rect">
              <a:avLst/>
            </a:prstGeom>
            <a:solidFill>
              <a:srgbClr val="135E7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0" name="Прямоугольник: усеченные верхние углы 29">
              <a:extLst>
                <a:ext uri="{FF2B5EF4-FFF2-40B4-BE49-F238E27FC236}">
                  <a16:creationId xmlns:a16="http://schemas.microsoft.com/office/drawing/2014/main" id="{37E500D5-41F2-BEF3-C350-CA87824B80F1}"/>
                </a:ext>
              </a:extLst>
            </p:cNvPr>
            <p:cNvSpPr/>
            <p:nvPr/>
          </p:nvSpPr>
          <p:spPr>
            <a:xfrm rot="16200000">
              <a:off x="11215207" y="1690262"/>
              <a:ext cx="781665" cy="476866"/>
            </a:xfrm>
            <a:prstGeom prst="snip2SameRect">
              <a:avLst/>
            </a:prstGeom>
            <a:solidFill>
              <a:srgbClr val="135E7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33" name="Заголовок 1">
            <a:extLst>
              <a:ext uri="{FF2B5EF4-FFF2-40B4-BE49-F238E27FC236}">
                <a16:creationId xmlns:a16="http://schemas.microsoft.com/office/drawing/2014/main" id="{390B0E60-787A-2021-A497-4E4DB9A1218E}"/>
              </a:ext>
            </a:extLst>
          </p:cNvPr>
          <p:cNvSpPr txBox="1">
            <a:spLocks/>
          </p:cNvSpPr>
          <p:nvPr/>
        </p:nvSpPr>
        <p:spPr>
          <a:xfrm>
            <a:off x="231847" y="4423632"/>
            <a:ext cx="476866" cy="78166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3600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dirty="0">
                <a:solidFill>
                  <a:schemeClr val="bg1"/>
                </a:solidFill>
                <a:latin typeface="Retro Gaming" panose="00000400000000000000" pitchFamily="2" charset="0"/>
              </a:rPr>
              <a:t>1</a:t>
            </a:r>
            <a:endParaRPr lang="ru-RU" dirty="0">
              <a:solidFill>
                <a:schemeClr val="bg1"/>
              </a:solidFill>
              <a:latin typeface="Retro Gaming" panose="00000400000000000000" pitchFamily="2" charset="0"/>
            </a:endParaRPr>
          </a:p>
        </p:txBody>
      </p:sp>
      <p:sp>
        <p:nvSpPr>
          <p:cNvPr id="34" name="Заголовок 1">
            <a:extLst>
              <a:ext uri="{FF2B5EF4-FFF2-40B4-BE49-F238E27FC236}">
                <a16:creationId xmlns:a16="http://schemas.microsoft.com/office/drawing/2014/main" id="{4496C5B6-E4FB-FF67-26FC-7C628A56C236}"/>
              </a:ext>
            </a:extLst>
          </p:cNvPr>
          <p:cNvSpPr txBox="1">
            <a:spLocks/>
          </p:cNvSpPr>
          <p:nvPr/>
        </p:nvSpPr>
        <p:spPr>
          <a:xfrm>
            <a:off x="11050134" y="3466948"/>
            <a:ext cx="536963" cy="78166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36000" tIns="45720" rIns="36000" bIns="3600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dirty="0">
                <a:solidFill>
                  <a:schemeClr val="bg1"/>
                </a:solidFill>
                <a:latin typeface="Retro Gaming" panose="00000400000000000000" pitchFamily="2" charset="0"/>
              </a:rPr>
              <a:t>2</a:t>
            </a:r>
            <a:endParaRPr lang="ru-RU" dirty="0">
              <a:solidFill>
                <a:schemeClr val="bg1"/>
              </a:solidFill>
              <a:latin typeface="Retro Gaming" panose="00000400000000000000" pitchFamily="2" charset="0"/>
            </a:endParaRPr>
          </a:p>
        </p:txBody>
      </p:sp>
      <p:sp>
        <p:nvSpPr>
          <p:cNvPr id="35" name="Заголовок 1">
            <a:extLst>
              <a:ext uri="{FF2B5EF4-FFF2-40B4-BE49-F238E27FC236}">
                <a16:creationId xmlns:a16="http://schemas.microsoft.com/office/drawing/2014/main" id="{DDCB3F92-05B9-F836-74F6-26722C9025E5}"/>
              </a:ext>
            </a:extLst>
          </p:cNvPr>
          <p:cNvSpPr txBox="1">
            <a:spLocks/>
          </p:cNvSpPr>
          <p:nvPr/>
        </p:nvSpPr>
        <p:spPr>
          <a:xfrm>
            <a:off x="11236128" y="2510246"/>
            <a:ext cx="536963" cy="78166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36000" tIns="45720" rIns="36000" bIns="3600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dirty="0">
                <a:solidFill>
                  <a:schemeClr val="bg1"/>
                </a:solidFill>
                <a:latin typeface="Retro Gaming" panose="00000400000000000000" pitchFamily="2" charset="0"/>
              </a:rPr>
              <a:t>3</a:t>
            </a:r>
            <a:endParaRPr lang="ru-RU" dirty="0">
              <a:solidFill>
                <a:schemeClr val="bg1"/>
              </a:solidFill>
              <a:latin typeface="Retro Gaming" panose="00000400000000000000" pitchFamily="2" charset="0"/>
            </a:endParaRPr>
          </a:p>
        </p:txBody>
      </p:sp>
      <p:sp>
        <p:nvSpPr>
          <p:cNvPr id="36" name="Заголовок 1">
            <a:extLst>
              <a:ext uri="{FF2B5EF4-FFF2-40B4-BE49-F238E27FC236}">
                <a16:creationId xmlns:a16="http://schemas.microsoft.com/office/drawing/2014/main" id="{804E017E-3975-35EE-7BF8-AA7A5AF0AB33}"/>
              </a:ext>
            </a:extLst>
          </p:cNvPr>
          <p:cNvSpPr txBox="1">
            <a:spLocks/>
          </p:cNvSpPr>
          <p:nvPr/>
        </p:nvSpPr>
        <p:spPr>
          <a:xfrm>
            <a:off x="11364485" y="1553544"/>
            <a:ext cx="536963" cy="78166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36000" tIns="45720" rIns="36000" bIns="3600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dirty="0">
                <a:solidFill>
                  <a:schemeClr val="bg1"/>
                </a:solidFill>
                <a:latin typeface="Retro Gaming" panose="00000400000000000000" pitchFamily="2" charset="0"/>
              </a:rPr>
              <a:t>4</a:t>
            </a:r>
            <a:endParaRPr lang="ru-RU" dirty="0">
              <a:solidFill>
                <a:schemeClr val="bg1"/>
              </a:solidFill>
              <a:latin typeface="Retro Gaming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98280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833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0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23289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16" dur="1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wd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313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25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video>
              <p:cMediaNode vol="80000">
                <p:cTn id="26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  <p:video>
              <p:cMediaNode vol="80000">
                <p:cTn id="2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video>
              <p:cMediaNode vol="80000">
                <p:cTn id="28" fill="hold" display="0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  <p:video>
              <p:cMediaNode vol="80000">
                <p:cTn id="29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30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1" fill="hold">
                      <p:stCondLst>
                        <p:cond delay="0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4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35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  <p:bldLst>
      <p:bldP spid="27" grpId="0"/>
      <p:bldP spid="14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2EA534-81C5-0E8E-B8B0-CC05CB6D75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D3B21A2-5EE7-1F61-756B-99B96AB2D0E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73036" y="1213252"/>
            <a:ext cx="5671945" cy="4431495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DD2D09D8-33FD-BB63-F9D2-47BA37D2C07E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14247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40FBB9-537D-D308-3B8E-FDA9953380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3218565"/>
            <a:ext cx="5334000" cy="672387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  <a:latin typeface="Retro Gaming" panose="00000400000000000000" pitchFamily="2" charset="0"/>
              </a:rPr>
              <a:t>USER INTERFACE</a:t>
            </a:r>
            <a:endParaRPr lang="ru-RU" dirty="0">
              <a:solidFill>
                <a:schemeClr val="bg1"/>
              </a:solidFill>
              <a:latin typeface="Retro Gaming" panose="00000400000000000000" pitchFamily="2" charset="0"/>
            </a:endParaRPr>
          </a:p>
        </p:txBody>
      </p:sp>
      <p:grpSp>
        <p:nvGrpSpPr>
          <p:cNvPr id="39" name="Группа 38">
            <a:extLst>
              <a:ext uri="{FF2B5EF4-FFF2-40B4-BE49-F238E27FC236}">
                <a16:creationId xmlns:a16="http://schemas.microsoft.com/office/drawing/2014/main" id="{266CD9DC-C49B-F450-9518-ABF65CA7AD95}"/>
              </a:ext>
            </a:extLst>
          </p:cNvPr>
          <p:cNvGrpSpPr/>
          <p:nvPr/>
        </p:nvGrpSpPr>
        <p:grpSpPr>
          <a:xfrm>
            <a:off x="166949" y="-1213267"/>
            <a:ext cx="12668866" cy="8071263"/>
            <a:chOff x="10844981" y="-1213257"/>
            <a:chExt cx="12668866" cy="8071263"/>
          </a:xfrm>
          <a:effectLst>
            <a:outerShdw blurRad="228600" dist="50800" dir="10800000" algn="ctr" rotWithShape="0">
              <a:srgbClr val="000000">
                <a:alpha val="0"/>
              </a:srgbClr>
            </a:outerShdw>
          </a:effectLst>
        </p:grpSpPr>
        <p:sp>
          <p:nvSpPr>
            <p:cNvPr id="7" name="Прямоугольник 6">
              <a:extLst>
                <a:ext uri="{FF2B5EF4-FFF2-40B4-BE49-F238E27FC236}">
                  <a16:creationId xmlns:a16="http://schemas.microsoft.com/office/drawing/2014/main" id="{7C40422C-F425-BD71-CBAE-E518A9504296}"/>
                </a:ext>
              </a:extLst>
            </p:cNvPr>
            <p:cNvSpPr/>
            <p:nvPr/>
          </p:nvSpPr>
          <p:spPr>
            <a:xfrm>
              <a:off x="11321846" y="-1213257"/>
              <a:ext cx="12192001" cy="8071263"/>
            </a:xfrm>
            <a:prstGeom prst="rect">
              <a:avLst/>
            </a:prstGeom>
            <a:solidFill>
              <a:srgbClr val="152E70"/>
            </a:solidFill>
            <a:ln>
              <a:noFill/>
            </a:ln>
            <a:effectLst>
              <a:outerShdw blurRad="228600" dir="10800000" algn="ctr" rotWithShape="0">
                <a:srgbClr val="000000">
                  <a:alpha val="74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1" name="Прямоугольник: усеченные верхние углы 10">
              <a:extLst>
                <a:ext uri="{FF2B5EF4-FFF2-40B4-BE49-F238E27FC236}">
                  <a16:creationId xmlns:a16="http://schemas.microsoft.com/office/drawing/2014/main" id="{3B45141A-A974-DD47-DB72-E2A804B5FCBF}"/>
                </a:ext>
              </a:extLst>
            </p:cNvPr>
            <p:cNvSpPr/>
            <p:nvPr/>
          </p:nvSpPr>
          <p:spPr>
            <a:xfrm rot="16200000">
              <a:off x="10692582" y="4583891"/>
              <a:ext cx="781664" cy="476865"/>
            </a:xfrm>
            <a:prstGeom prst="snip2SameRect">
              <a:avLst/>
            </a:prstGeom>
            <a:solidFill>
              <a:srgbClr val="152E7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pic>
        <p:nvPicPr>
          <p:cNvPr id="3" name="non_stop">
            <a:hlinkClick r:id="" action="ppaction://media"/>
            <a:extLst>
              <a:ext uri="{FF2B5EF4-FFF2-40B4-BE49-F238E27FC236}">
                <a16:creationId xmlns:a16="http://schemas.microsoft.com/office/drawing/2014/main" id="{5D828633-E194-06E5-8D26-E416DA6CB17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6282799" y="1513939"/>
            <a:ext cx="4348962" cy="370489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contourClr>
              <a:srgbClr val="C0C0C0"/>
            </a:contourClr>
          </a:sp3d>
        </p:spPr>
      </p:pic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762CE828-D0D0-9C52-138A-61554869D3FD}"/>
              </a:ext>
            </a:extLst>
          </p:cNvPr>
          <p:cNvSpPr txBox="1">
            <a:spLocks/>
          </p:cNvSpPr>
          <p:nvPr/>
        </p:nvSpPr>
        <p:spPr>
          <a:xfrm>
            <a:off x="742816" y="1843723"/>
            <a:ext cx="5334000" cy="109996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Retro Gaming" panose="00000400000000000000" pitchFamily="2" charset="0"/>
              </a:rPr>
              <a:t>GAME SETTINGS</a:t>
            </a:r>
            <a:endParaRPr lang="ru-RU" dirty="0">
              <a:solidFill>
                <a:schemeClr val="bg1"/>
              </a:solidFill>
              <a:latin typeface="Retro Gaming" panose="00000400000000000000" pitchFamily="2" charset="0"/>
            </a:endParaRPr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D5228E00-1D26-271F-4910-29B5939ED474}"/>
              </a:ext>
            </a:extLst>
          </p:cNvPr>
          <p:cNvSpPr txBox="1">
            <a:spLocks/>
          </p:cNvSpPr>
          <p:nvPr/>
        </p:nvSpPr>
        <p:spPr>
          <a:xfrm>
            <a:off x="1145846" y="3249705"/>
            <a:ext cx="4555944" cy="109996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0"/>
              </a:prstClr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600" dirty="0">
                <a:solidFill>
                  <a:schemeClr val="bg1"/>
                </a:solidFill>
                <a:latin typeface="Retro Gaming" panose="00000400000000000000" pitchFamily="2" charset="0"/>
              </a:rPr>
              <a:t>goal reset (1)</a:t>
            </a:r>
          </a:p>
          <a:p>
            <a:pPr algn="ctr"/>
            <a:r>
              <a:rPr lang="en-US" sz="2600" dirty="0">
                <a:solidFill>
                  <a:schemeClr val="bg1"/>
                </a:solidFill>
                <a:latin typeface="Retro Gaming" panose="00000400000000000000" pitchFamily="2" charset="0"/>
              </a:rPr>
              <a:t>reset after each goal (score updated)</a:t>
            </a:r>
            <a:endParaRPr lang="ru-RU" sz="2600" dirty="0">
              <a:solidFill>
                <a:schemeClr val="bg1"/>
              </a:solidFill>
              <a:latin typeface="Retro Gaming" panose="00000400000000000000" pitchFamily="2" charset="0"/>
            </a:endParaRPr>
          </a:p>
        </p:txBody>
      </p:sp>
      <p:grpSp>
        <p:nvGrpSpPr>
          <p:cNvPr id="40" name="Группа 39">
            <a:extLst>
              <a:ext uri="{FF2B5EF4-FFF2-40B4-BE49-F238E27FC236}">
                <a16:creationId xmlns:a16="http://schemas.microsoft.com/office/drawing/2014/main" id="{DAE86006-5814-9263-32DC-BFD40469158C}"/>
              </a:ext>
            </a:extLst>
          </p:cNvPr>
          <p:cNvGrpSpPr/>
          <p:nvPr/>
        </p:nvGrpSpPr>
        <p:grpSpPr>
          <a:xfrm>
            <a:off x="166949" y="-1213277"/>
            <a:ext cx="12668866" cy="8071261"/>
            <a:chOff x="11012131" y="-1213261"/>
            <a:chExt cx="12668866" cy="8071261"/>
          </a:xfrm>
          <a:effectLst>
            <a:outerShdw blurRad="228600" dist="50800" dir="10800000" algn="ctr" rotWithShape="0">
              <a:srgbClr val="000000">
                <a:alpha val="0"/>
              </a:srgbClr>
            </a:outerShdw>
          </a:effectLst>
        </p:grpSpPr>
        <p:sp>
          <p:nvSpPr>
            <p:cNvPr id="20" name="Прямоугольник 19">
              <a:extLst>
                <a:ext uri="{FF2B5EF4-FFF2-40B4-BE49-F238E27FC236}">
                  <a16:creationId xmlns:a16="http://schemas.microsoft.com/office/drawing/2014/main" id="{0BC827A8-B1E0-4438-AB73-8788DE3810F1}"/>
                </a:ext>
              </a:extLst>
            </p:cNvPr>
            <p:cNvSpPr/>
            <p:nvPr/>
          </p:nvSpPr>
          <p:spPr>
            <a:xfrm>
              <a:off x="11488997" y="-1213261"/>
              <a:ext cx="12192000" cy="8071261"/>
            </a:xfrm>
            <a:prstGeom prst="rect">
              <a:avLst/>
            </a:prstGeom>
            <a:solidFill>
              <a:srgbClr val="163A7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1" name="Прямоугольник: усеченные верхние углы 20">
              <a:extLst>
                <a:ext uri="{FF2B5EF4-FFF2-40B4-BE49-F238E27FC236}">
                  <a16:creationId xmlns:a16="http://schemas.microsoft.com/office/drawing/2014/main" id="{11DA9831-6A74-4D81-3A31-5CCAF4E1DF50}"/>
                </a:ext>
              </a:extLst>
            </p:cNvPr>
            <p:cNvSpPr/>
            <p:nvPr/>
          </p:nvSpPr>
          <p:spPr>
            <a:xfrm rot="16200000">
              <a:off x="10859731" y="3619348"/>
              <a:ext cx="781665" cy="476866"/>
            </a:xfrm>
            <a:prstGeom prst="snip2SameRect">
              <a:avLst/>
            </a:prstGeom>
            <a:solidFill>
              <a:srgbClr val="163A7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32" name="Заголовок">
            <a:extLst>
              <a:ext uri="{FF2B5EF4-FFF2-40B4-BE49-F238E27FC236}">
                <a16:creationId xmlns:a16="http://schemas.microsoft.com/office/drawing/2014/main" id="{B7281282-73AE-1874-0F48-2990A8C6191F}"/>
              </a:ext>
            </a:extLst>
          </p:cNvPr>
          <p:cNvSpPr txBox="1">
            <a:spLocks/>
          </p:cNvSpPr>
          <p:nvPr/>
        </p:nvSpPr>
        <p:spPr>
          <a:xfrm>
            <a:off x="1171848" y="1850603"/>
            <a:ext cx="5334000" cy="109996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Retro Gaming" panose="00000400000000000000" pitchFamily="2" charset="0"/>
              </a:rPr>
              <a:t>AI MODES</a:t>
            </a:r>
            <a:endParaRPr lang="ru-RU" dirty="0">
              <a:solidFill>
                <a:schemeClr val="bg1"/>
              </a:solidFill>
              <a:latin typeface="Retro Gaming" panose="00000400000000000000" pitchFamily="2" charset="0"/>
            </a:endParaRPr>
          </a:p>
        </p:txBody>
      </p:sp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B55DA076-8AB2-723E-1FA8-A4A1B9E1FC3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91865" y="526311"/>
            <a:ext cx="1943297" cy="194329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A6078A8D-8693-B825-3A10-2F8102BE98F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91866" y="526137"/>
            <a:ext cx="1943297" cy="194329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D2026405-8DB0-D2EB-F4B2-0E601A8B16E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1867" y="526137"/>
            <a:ext cx="1943297" cy="194329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8" name="stupid_ai">
            <a:hlinkClick r:id="" action="ppaction://media"/>
            <a:extLst>
              <a:ext uri="{FF2B5EF4-FFF2-40B4-BE49-F238E27FC236}">
                <a16:creationId xmlns:a16="http://schemas.microsoft.com/office/drawing/2014/main" id="{FB313626-7019-F843-C6E0-29909AA9B1FB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7516529" y="2669878"/>
            <a:ext cx="2761899" cy="2761899"/>
          </a:xfrm>
          <a:prstGeom prst="roundRect">
            <a:avLst>
              <a:gd name="adj" fmla="val 5439"/>
            </a:avLst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24" name="ai">
            <a:hlinkClick r:id="" action="ppaction://media"/>
            <a:extLst>
              <a:ext uri="{FF2B5EF4-FFF2-40B4-BE49-F238E27FC236}">
                <a16:creationId xmlns:a16="http://schemas.microsoft.com/office/drawing/2014/main" id="{78E1C592-CC7C-B806-E1AF-FA75336C2051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7506393" y="2669890"/>
            <a:ext cx="2761899" cy="2761899"/>
          </a:xfrm>
          <a:prstGeom prst="roundRect">
            <a:avLst>
              <a:gd name="adj" fmla="val 5439"/>
            </a:avLst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37" name="1">
            <a:extLst>
              <a:ext uri="{FF2B5EF4-FFF2-40B4-BE49-F238E27FC236}">
                <a16:creationId xmlns:a16="http://schemas.microsoft.com/office/drawing/2014/main" id="{AFAABCD9-3812-BF40-FA6B-A36C9A8AC7FE}"/>
              </a:ext>
            </a:extLst>
          </p:cNvPr>
          <p:cNvSpPr txBox="1">
            <a:spLocks/>
          </p:cNvSpPr>
          <p:nvPr/>
        </p:nvSpPr>
        <p:spPr>
          <a:xfrm>
            <a:off x="1512229" y="2582174"/>
            <a:ext cx="4647145" cy="218207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0"/>
              </a:prstClr>
            </a:outerShdw>
          </a:effectLst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600" dirty="0">
                <a:solidFill>
                  <a:schemeClr val="bg1"/>
                </a:solidFill>
                <a:latin typeface="Retro Gaming" panose="00000400000000000000" pitchFamily="2" charset="0"/>
              </a:rPr>
              <a:t>when ai is 0, you playing in mode for two players.</a:t>
            </a:r>
            <a:endParaRPr lang="ru-RU" sz="2600" dirty="0">
              <a:solidFill>
                <a:schemeClr val="bg1"/>
              </a:solidFill>
              <a:latin typeface="Retro Gaming" panose="00000400000000000000" pitchFamily="2" charset="0"/>
            </a:endParaRPr>
          </a:p>
        </p:txBody>
      </p:sp>
      <p:sp>
        <p:nvSpPr>
          <p:cNvPr id="43" name="3">
            <a:extLst>
              <a:ext uri="{FF2B5EF4-FFF2-40B4-BE49-F238E27FC236}">
                <a16:creationId xmlns:a16="http://schemas.microsoft.com/office/drawing/2014/main" id="{B9267A1C-5C93-6DED-F939-26ED02C3593B}"/>
              </a:ext>
            </a:extLst>
          </p:cNvPr>
          <p:cNvSpPr txBox="1">
            <a:spLocks/>
          </p:cNvSpPr>
          <p:nvPr/>
        </p:nvSpPr>
        <p:spPr>
          <a:xfrm>
            <a:off x="1523110" y="2759492"/>
            <a:ext cx="4647145" cy="218207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0"/>
              </a:prstClr>
            </a:outerShdw>
          </a:effectLst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600" dirty="0">
                <a:solidFill>
                  <a:schemeClr val="bg1"/>
                </a:solidFill>
                <a:latin typeface="Retro Gaming" panose="00000400000000000000" pitchFamily="2" charset="0"/>
              </a:rPr>
              <a:t>when stupidness is 1, you playing against ai which are making mistakes.</a:t>
            </a:r>
            <a:endParaRPr lang="ru-RU" sz="2600" dirty="0">
              <a:solidFill>
                <a:schemeClr val="bg1"/>
              </a:solidFill>
              <a:latin typeface="Retro Gaming" panose="00000400000000000000" pitchFamily="2" charset="0"/>
            </a:endParaRPr>
          </a:p>
        </p:txBody>
      </p:sp>
      <p:pic>
        <p:nvPicPr>
          <p:cNvPr id="19" name="2 player mode">
            <a:hlinkClick r:id="" action="ppaction://media"/>
            <a:extLst>
              <a:ext uri="{FF2B5EF4-FFF2-40B4-BE49-F238E27FC236}">
                <a16:creationId xmlns:a16="http://schemas.microsoft.com/office/drawing/2014/main" id="{5EAE2E8C-26F6-F18A-4BE7-7B220743454A}"/>
              </a:ext>
            </a:extLst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7462272" y="2582174"/>
            <a:ext cx="2853583" cy="3698614"/>
          </a:xfrm>
          <a:prstGeom prst="roundRect">
            <a:avLst>
              <a:gd name="adj" fmla="val 9444"/>
            </a:avLst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41" name="Группа 40">
            <a:extLst>
              <a:ext uri="{FF2B5EF4-FFF2-40B4-BE49-F238E27FC236}">
                <a16:creationId xmlns:a16="http://schemas.microsoft.com/office/drawing/2014/main" id="{D4AF273E-832A-AF0F-704A-6D451CE5760A}"/>
              </a:ext>
            </a:extLst>
          </p:cNvPr>
          <p:cNvGrpSpPr/>
          <p:nvPr/>
        </p:nvGrpSpPr>
        <p:grpSpPr>
          <a:xfrm>
            <a:off x="11182513" y="-1213255"/>
            <a:ext cx="12668865" cy="8071261"/>
            <a:chOff x="11182513" y="-1213255"/>
            <a:chExt cx="12668865" cy="8071261"/>
          </a:xfrm>
          <a:effectLst>
            <a:outerShdw blurRad="228600" dist="50800" dir="10800000" algn="ctr" rotWithShape="0">
              <a:srgbClr val="000000">
                <a:alpha val="71000"/>
              </a:srgbClr>
            </a:outerShdw>
          </a:effectLst>
        </p:grpSpPr>
        <p:sp>
          <p:nvSpPr>
            <p:cNvPr id="22" name="Прямоугольник 21">
              <a:extLst>
                <a:ext uri="{FF2B5EF4-FFF2-40B4-BE49-F238E27FC236}">
                  <a16:creationId xmlns:a16="http://schemas.microsoft.com/office/drawing/2014/main" id="{F678E530-638F-02DC-0FB2-2821B0779BF7}"/>
                </a:ext>
              </a:extLst>
            </p:cNvPr>
            <p:cNvSpPr/>
            <p:nvPr/>
          </p:nvSpPr>
          <p:spPr>
            <a:xfrm>
              <a:off x="11659378" y="-1213255"/>
              <a:ext cx="12192000" cy="8071261"/>
            </a:xfrm>
            <a:prstGeom prst="rect">
              <a:avLst/>
            </a:prstGeom>
            <a:solidFill>
              <a:srgbClr val="144E7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Прямоугольник: усеченные верхние углы 22">
              <a:extLst>
                <a:ext uri="{FF2B5EF4-FFF2-40B4-BE49-F238E27FC236}">
                  <a16:creationId xmlns:a16="http://schemas.microsoft.com/office/drawing/2014/main" id="{156822D5-6058-68B9-A434-D328748A30F7}"/>
                </a:ext>
              </a:extLst>
            </p:cNvPr>
            <p:cNvSpPr/>
            <p:nvPr/>
          </p:nvSpPr>
          <p:spPr>
            <a:xfrm rot="16200000">
              <a:off x="11030113" y="2654808"/>
              <a:ext cx="781665" cy="476866"/>
            </a:xfrm>
            <a:prstGeom prst="snip2SameRect">
              <a:avLst/>
            </a:prstGeom>
            <a:solidFill>
              <a:srgbClr val="144E7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35" name="Заголовок 1">
            <a:extLst>
              <a:ext uri="{FF2B5EF4-FFF2-40B4-BE49-F238E27FC236}">
                <a16:creationId xmlns:a16="http://schemas.microsoft.com/office/drawing/2014/main" id="{8794519E-E906-B18E-DC04-C346A9D248C6}"/>
              </a:ext>
            </a:extLst>
          </p:cNvPr>
          <p:cNvSpPr txBox="1">
            <a:spLocks/>
          </p:cNvSpPr>
          <p:nvPr/>
        </p:nvSpPr>
        <p:spPr>
          <a:xfrm>
            <a:off x="11236128" y="2510246"/>
            <a:ext cx="536963" cy="78166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36000" tIns="45720" rIns="36000" bIns="3600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dirty="0">
                <a:solidFill>
                  <a:schemeClr val="bg1"/>
                </a:solidFill>
                <a:latin typeface="Retro Gaming" panose="00000400000000000000" pitchFamily="2" charset="0"/>
              </a:rPr>
              <a:t>3</a:t>
            </a:r>
            <a:endParaRPr lang="ru-RU" dirty="0">
              <a:solidFill>
                <a:schemeClr val="bg1"/>
              </a:solidFill>
              <a:latin typeface="Retro Gaming" panose="00000400000000000000" pitchFamily="2" charset="0"/>
            </a:endParaRPr>
          </a:p>
        </p:txBody>
      </p:sp>
      <p:pic>
        <p:nvPicPr>
          <p:cNvPr id="44" name="Рисунок 43">
            <a:extLst>
              <a:ext uri="{FF2B5EF4-FFF2-40B4-BE49-F238E27FC236}">
                <a16:creationId xmlns:a16="http://schemas.microsoft.com/office/drawing/2014/main" id="{9703FF0E-2B49-5E4B-42BB-4F822B6DA4FD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5484962" y="1537862"/>
            <a:ext cx="6896509" cy="367542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181F4EF3-417B-F336-1266-283F1004B9C4}"/>
              </a:ext>
            </a:extLst>
          </p:cNvPr>
          <p:cNvSpPr txBox="1">
            <a:spLocks/>
          </p:cNvSpPr>
          <p:nvPr/>
        </p:nvSpPr>
        <p:spPr>
          <a:xfrm>
            <a:off x="11365907" y="2879016"/>
            <a:ext cx="5334000" cy="109996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Retro Gaming" panose="00000400000000000000" pitchFamily="2" charset="0"/>
              </a:rPr>
              <a:t>CDM-8 </a:t>
            </a:r>
          </a:p>
          <a:p>
            <a:pPr algn="ctr"/>
            <a:r>
              <a:rPr lang="en-US" dirty="0">
                <a:solidFill>
                  <a:schemeClr val="bg1"/>
                </a:solidFill>
                <a:latin typeface="Retro Gaming" panose="00000400000000000000" pitchFamily="2" charset="0"/>
              </a:rPr>
              <a:t>for ai</a:t>
            </a:r>
            <a:endParaRPr lang="ru-RU" dirty="0">
              <a:solidFill>
                <a:schemeClr val="bg1"/>
              </a:solidFill>
              <a:latin typeface="Retro Gaming" panose="00000400000000000000" pitchFamily="2" charset="0"/>
            </a:endParaRPr>
          </a:p>
        </p:txBody>
      </p:sp>
      <p:grpSp>
        <p:nvGrpSpPr>
          <p:cNvPr id="42" name="Группа 41">
            <a:extLst>
              <a:ext uri="{FF2B5EF4-FFF2-40B4-BE49-F238E27FC236}">
                <a16:creationId xmlns:a16="http://schemas.microsoft.com/office/drawing/2014/main" id="{37A55C4B-FF0B-94CF-9F3F-68ECF519039F}"/>
              </a:ext>
            </a:extLst>
          </p:cNvPr>
          <p:cNvGrpSpPr/>
          <p:nvPr/>
        </p:nvGrpSpPr>
        <p:grpSpPr>
          <a:xfrm>
            <a:off x="11367607" y="-1213254"/>
            <a:ext cx="12650307" cy="8071261"/>
            <a:chOff x="11367607" y="-1213254"/>
            <a:chExt cx="12650307" cy="8071261"/>
          </a:xfrm>
          <a:effectLst>
            <a:outerShdw blurRad="228600" dist="50800" dir="10800000" algn="ctr" rotWithShape="0">
              <a:srgbClr val="000000">
                <a:alpha val="71000"/>
              </a:srgbClr>
            </a:outerShdw>
          </a:effectLst>
        </p:grpSpPr>
        <p:sp>
          <p:nvSpPr>
            <p:cNvPr id="29" name="Прямоугольник 28">
              <a:extLst>
                <a:ext uri="{FF2B5EF4-FFF2-40B4-BE49-F238E27FC236}">
                  <a16:creationId xmlns:a16="http://schemas.microsoft.com/office/drawing/2014/main" id="{7D495CC6-49D2-70D5-4FC8-405F82C294D5}"/>
                </a:ext>
              </a:extLst>
            </p:cNvPr>
            <p:cNvSpPr/>
            <p:nvPr/>
          </p:nvSpPr>
          <p:spPr>
            <a:xfrm>
              <a:off x="11825914" y="-1213254"/>
              <a:ext cx="12192000" cy="8071261"/>
            </a:xfrm>
            <a:prstGeom prst="rect">
              <a:avLst/>
            </a:prstGeom>
            <a:solidFill>
              <a:srgbClr val="135E7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0" name="Прямоугольник: усеченные верхние углы 29">
              <a:extLst>
                <a:ext uri="{FF2B5EF4-FFF2-40B4-BE49-F238E27FC236}">
                  <a16:creationId xmlns:a16="http://schemas.microsoft.com/office/drawing/2014/main" id="{96E95149-127D-46F0-13B9-20F82054D968}"/>
                </a:ext>
              </a:extLst>
            </p:cNvPr>
            <p:cNvSpPr/>
            <p:nvPr/>
          </p:nvSpPr>
          <p:spPr>
            <a:xfrm rot="16200000">
              <a:off x="11215207" y="1690262"/>
              <a:ext cx="781665" cy="476866"/>
            </a:xfrm>
            <a:prstGeom prst="snip2SameRect">
              <a:avLst/>
            </a:prstGeom>
            <a:solidFill>
              <a:srgbClr val="135E7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33" name="Заголовок 1">
            <a:extLst>
              <a:ext uri="{FF2B5EF4-FFF2-40B4-BE49-F238E27FC236}">
                <a16:creationId xmlns:a16="http://schemas.microsoft.com/office/drawing/2014/main" id="{E185A3BE-82A7-6FFC-E38E-25958EB69FA8}"/>
              </a:ext>
            </a:extLst>
          </p:cNvPr>
          <p:cNvSpPr txBox="1">
            <a:spLocks/>
          </p:cNvSpPr>
          <p:nvPr/>
        </p:nvSpPr>
        <p:spPr>
          <a:xfrm>
            <a:off x="231847" y="4423640"/>
            <a:ext cx="476866" cy="78166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3600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dirty="0">
                <a:solidFill>
                  <a:schemeClr val="bg1"/>
                </a:solidFill>
                <a:latin typeface="Retro Gaming" panose="00000400000000000000" pitchFamily="2" charset="0"/>
              </a:rPr>
              <a:t>1</a:t>
            </a:r>
            <a:endParaRPr lang="ru-RU" dirty="0">
              <a:solidFill>
                <a:schemeClr val="bg1"/>
              </a:solidFill>
              <a:latin typeface="Retro Gaming" panose="00000400000000000000" pitchFamily="2" charset="0"/>
            </a:endParaRPr>
          </a:p>
        </p:txBody>
      </p:sp>
      <p:sp>
        <p:nvSpPr>
          <p:cNvPr id="34" name="Заголовок 1">
            <a:extLst>
              <a:ext uri="{FF2B5EF4-FFF2-40B4-BE49-F238E27FC236}">
                <a16:creationId xmlns:a16="http://schemas.microsoft.com/office/drawing/2014/main" id="{870128C0-F0B1-9BEF-44A0-169AB22FBE81}"/>
              </a:ext>
            </a:extLst>
          </p:cNvPr>
          <p:cNvSpPr txBox="1">
            <a:spLocks/>
          </p:cNvSpPr>
          <p:nvPr/>
        </p:nvSpPr>
        <p:spPr>
          <a:xfrm>
            <a:off x="166536" y="3466932"/>
            <a:ext cx="536963" cy="78166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36000" tIns="45720" rIns="36000" bIns="3600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dirty="0">
                <a:solidFill>
                  <a:schemeClr val="bg1"/>
                </a:solidFill>
                <a:latin typeface="Retro Gaming" panose="00000400000000000000" pitchFamily="2" charset="0"/>
              </a:rPr>
              <a:t>2</a:t>
            </a:r>
            <a:endParaRPr lang="ru-RU" dirty="0">
              <a:solidFill>
                <a:schemeClr val="bg1"/>
              </a:solidFill>
              <a:latin typeface="Retro Gaming" panose="00000400000000000000" pitchFamily="2" charset="0"/>
            </a:endParaRPr>
          </a:p>
        </p:txBody>
      </p:sp>
      <p:sp>
        <p:nvSpPr>
          <p:cNvPr id="36" name="Заголовок 1">
            <a:extLst>
              <a:ext uri="{FF2B5EF4-FFF2-40B4-BE49-F238E27FC236}">
                <a16:creationId xmlns:a16="http://schemas.microsoft.com/office/drawing/2014/main" id="{2EEC4FD0-4AB4-EFCA-E283-3EEB3F568616}"/>
              </a:ext>
            </a:extLst>
          </p:cNvPr>
          <p:cNvSpPr txBox="1">
            <a:spLocks/>
          </p:cNvSpPr>
          <p:nvPr/>
        </p:nvSpPr>
        <p:spPr>
          <a:xfrm>
            <a:off x="11364485" y="1553544"/>
            <a:ext cx="536963" cy="78166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36000" tIns="45720" rIns="36000" bIns="3600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dirty="0">
                <a:solidFill>
                  <a:schemeClr val="bg1"/>
                </a:solidFill>
                <a:latin typeface="Retro Gaming" panose="00000400000000000000" pitchFamily="2" charset="0"/>
              </a:rPr>
              <a:t>4</a:t>
            </a:r>
            <a:endParaRPr lang="ru-RU" dirty="0">
              <a:solidFill>
                <a:schemeClr val="bg1"/>
              </a:solidFill>
              <a:latin typeface="Retro Gaming" panose="00000400000000000000" pitchFamily="2" charset="0"/>
            </a:endParaRPr>
          </a:p>
        </p:txBody>
      </p:sp>
      <p:sp>
        <p:nvSpPr>
          <p:cNvPr id="38" name="2">
            <a:extLst>
              <a:ext uri="{FF2B5EF4-FFF2-40B4-BE49-F238E27FC236}">
                <a16:creationId xmlns:a16="http://schemas.microsoft.com/office/drawing/2014/main" id="{5EC037A5-E52C-31ED-0EF9-13BC5D1BC025}"/>
              </a:ext>
            </a:extLst>
          </p:cNvPr>
          <p:cNvSpPr txBox="1">
            <a:spLocks/>
          </p:cNvSpPr>
          <p:nvPr/>
        </p:nvSpPr>
        <p:spPr>
          <a:xfrm>
            <a:off x="1463446" y="2759492"/>
            <a:ext cx="4647145" cy="218207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0"/>
              </a:prstClr>
            </a:outerShdw>
          </a:effectLst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600" dirty="0">
                <a:solidFill>
                  <a:schemeClr val="bg1"/>
                </a:solidFill>
                <a:latin typeface="Retro Gaming" panose="00000400000000000000" pitchFamily="2" charset="0"/>
              </a:rPr>
              <a:t>when ai is 1, you playing against ai which predict ball next position.</a:t>
            </a:r>
            <a:endParaRPr lang="ru-RU" sz="2600" dirty="0">
              <a:solidFill>
                <a:schemeClr val="bg1"/>
              </a:solidFill>
              <a:latin typeface="Retro Gaming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94558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366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12" dur="1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5" dur="16333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34" dur="1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1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0" dur="19800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51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video>
              <p:cMediaNode vol="80000">
                <p:cTn id="52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video>
            <p:seq concurrent="1" nextAc="seek">
              <p:cTn id="53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4" fill="hold">
                      <p:stCondLst>
                        <p:cond delay="0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57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video>
              <p:cMediaNode vol="80000">
                <p:cTn id="61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</p:endCondLst>
                </p:cTn>
                <p:tgtEl>
                  <p:spTgt spid="24"/>
                </p:tgtEl>
              </p:cMediaNode>
            </p:video>
            <p:seq concurrent="1" nextAc="seek">
              <p:cTn id="62" restart="whenNotActive" fill="hold" evtFilter="cancelBubble" nodeType="interactiveSeq">
                <p:stCondLst>
                  <p:cond evt="onClick" delay="0">
                    <p:tgtEl>
                      <p:spTgt spid="2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3" fill="hold">
                      <p:stCondLst>
                        <p:cond delay="0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6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"/>
                  </p:tgtEl>
                </p:cond>
              </p:nextCondLst>
            </p:seq>
            <p:video>
              <p:cMediaNode vol="80000">
                <p:cTn id="67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video>
            <p:seq concurrent="1" nextAc="seek">
              <p:cTn id="68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9" fill="hold">
                      <p:stCondLst>
                        <p:cond delay="0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72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</p:childTnLst>
        </p:cTn>
      </p:par>
    </p:tnLst>
    <p:bldLst>
      <p:bldP spid="37" grpId="1"/>
      <p:bldP spid="43" grpId="0"/>
      <p:bldP spid="43" grpId="1"/>
      <p:bldP spid="38" grpId="0"/>
      <p:bldP spid="38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4A34A3-55DA-7253-7E60-FA749D6A96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7DDD3DD-3AFD-B6ED-4F30-1862BD5447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3036" y="1213252"/>
            <a:ext cx="5671945" cy="4431495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B3B830A7-3038-0799-8CEB-5B585E63E5E3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14247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3072BE7-1513-AB67-7D5D-3785792971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3218565"/>
            <a:ext cx="5334000" cy="672387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  <a:latin typeface="Retro Gaming" panose="00000400000000000000" pitchFamily="2" charset="0"/>
              </a:rPr>
              <a:t>USER INTERFACE</a:t>
            </a:r>
            <a:endParaRPr lang="ru-RU" dirty="0">
              <a:solidFill>
                <a:schemeClr val="bg1"/>
              </a:solidFill>
              <a:latin typeface="Retro Gaming" panose="00000400000000000000" pitchFamily="2" charset="0"/>
            </a:endParaRPr>
          </a:p>
        </p:txBody>
      </p:sp>
      <p:grpSp>
        <p:nvGrpSpPr>
          <p:cNvPr id="39" name="Группа 38">
            <a:extLst>
              <a:ext uri="{FF2B5EF4-FFF2-40B4-BE49-F238E27FC236}">
                <a16:creationId xmlns:a16="http://schemas.microsoft.com/office/drawing/2014/main" id="{F09AF48D-B319-981C-D3BF-D85DC1BA22E8}"/>
              </a:ext>
            </a:extLst>
          </p:cNvPr>
          <p:cNvGrpSpPr/>
          <p:nvPr/>
        </p:nvGrpSpPr>
        <p:grpSpPr>
          <a:xfrm>
            <a:off x="166949" y="-1213267"/>
            <a:ext cx="12668866" cy="8071263"/>
            <a:chOff x="10844981" y="-1213257"/>
            <a:chExt cx="12668866" cy="8071263"/>
          </a:xfrm>
          <a:effectLst>
            <a:outerShdw blurRad="228600" dist="50800" dir="10800000" algn="ctr" rotWithShape="0">
              <a:srgbClr val="000000">
                <a:alpha val="0"/>
              </a:srgbClr>
            </a:outerShdw>
          </a:effectLst>
        </p:grpSpPr>
        <p:sp>
          <p:nvSpPr>
            <p:cNvPr id="7" name="Прямоугольник 6">
              <a:extLst>
                <a:ext uri="{FF2B5EF4-FFF2-40B4-BE49-F238E27FC236}">
                  <a16:creationId xmlns:a16="http://schemas.microsoft.com/office/drawing/2014/main" id="{E3EA9209-765A-C67D-275B-D1F34DB1B650}"/>
                </a:ext>
              </a:extLst>
            </p:cNvPr>
            <p:cNvSpPr/>
            <p:nvPr/>
          </p:nvSpPr>
          <p:spPr>
            <a:xfrm>
              <a:off x="11321846" y="-1213257"/>
              <a:ext cx="12192001" cy="8071263"/>
            </a:xfrm>
            <a:prstGeom prst="rect">
              <a:avLst/>
            </a:prstGeom>
            <a:solidFill>
              <a:srgbClr val="152E70"/>
            </a:solidFill>
            <a:ln>
              <a:noFill/>
            </a:ln>
            <a:effectLst>
              <a:outerShdw blurRad="228600" dir="10800000" algn="ctr" rotWithShape="0">
                <a:srgbClr val="000000">
                  <a:alpha val="74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1" name="Прямоугольник: усеченные верхние углы 10">
              <a:extLst>
                <a:ext uri="{FF2B5EF4-FFF2-40B4-BE49-F238E27FC236}">
                  <a16:creationId xmlns:a16="http://schemas.microsoft.com/office/drawing/2014/main" id="{4255C185-A675-A403-0B33-DE44ECB27053}"/>
                </a:ext>
              </a:extLst>
            </p:cNvPr>
            <p:cNvSpPr/>
            <p:nvPr/>
          </p:nvSpPr>
          <p:spPr>
            <a:xfrm rot="16200000">
              <a:off x="10692582" y="4583891"/>
              <a:ext cx="781664" cy="476865"/>
            </a:xfrm>
            <a:prstGeom prst="snip2SameRect">
              <a:avLst/>
            </a:prstGeom>
            <a:solidFill>
              <a:srgbClr val="152E7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grpSp>
        <p:nvGrpSpPr>
          <p:cNvPr id="40" name="Группа 39">
            <a:extLst>
              <a:ext uri="{FF2B5EF4-FFF2-40B4-BE49-F238E27FC236}">
                <a16:creationId xmlns:a16="http://schemas.microsoft.com/office/drawing/2014/main" id="{15BCE096-C61B-F6FF-7D78-A7DAD958AE26}"/>
              </a:ext>
            </a:extLst>
          </p:cNvPr>
          <p:cNvGrpSpPr/>
          <p:nvPr/>
        </p:nvGrpSpPr>
        <p:grpSpPr>
          <a:xfrm>
            <a:off x="166949" y="-1213277"/>
            <a:ext cx="12668866" cy="8071261"/>
            <a:chOff x="11012131" y="-1213261"/>
            <a:chExt cx="12668866" cy="8071261"/>
          </a:xfrm>
          <a:effectLst>
            <a:outerShdw blurRad="228600" dist="50800" dir="10800000" algn="ctr" rotWithShape="0">
              <a:srgbClr val="000000">
                <a:alpha val="0"/>
              </a:srgbClr>
            </a:outerShdw>
          </a:effectLst>
        </p:grpSpPr>
        <p:sp>
          <p:nvSpPr>
            <p:cNvPr id="20" name="Прямоугольник 19">
              <a:extLst>
                <a:ext uri="{FF2B5EF4-FFF2-40B4-BE49-F238E27FC236}">
                  <a16:creationId xmlns:a16="http://schemas.microsoft.com/office/drawing/2014/main" id="{F983CD04-8C50-AD19-B709-34FC349329BF}"/>
                </a:ext>
              </a:extLst>
            </p:cNvPr>
            <p:cNvSpPr/>
            <p:nvPr/>
          </p:nvSpPr>
          <p:spPr>
            <a:xfrm>
              <a:off x="11488997" y="-1213261"/>
              <a:ext cx="12192000" cy="8071261"/>
            </a:xfrm>
            <a:prstGeom prst="rect">
              <a:avLst/>
            </a:prstGeom>
            <a:solidFill>
              <a:srgbClr val="163A7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1" name="Прямоугольник: усеченные верхние углы 20">
              <a:extLst>
                <a:ext uri="{FF2B5EF4-FFF2-40B4-BE49-F238E27FC236}">
                  <a16:creationId xmlns:a16="http://schemas.microsoft.com/office/drawing/2014/main" id="{097003E0-1394-078D-33F3-297A50A86B1B}"/>
                </a:ext>
              </a:extLst>
            </p:cNvPr>
            <p:cNvSpPr/>
            <p:nvPr/>
          </p:nvSpPr>
          <p:spPr>
            <a:xfrm rot="16200000">
              <a:off x="10859731" y="3619348"/>
              <a:ext cx="781665" cy="476866"/>
            </a:xfrm>
            <a:prstGeom prst="snip2SameRect">
              <a:avLst/>
            </a:prstGeom>
            <a:solidFill>
              <a:srgbClr val="163A7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41" name="Группа 40">
            <a:extLst>
              <a:ext uri="{FF2B5EF4-FFF2-40B4-BE49-F238E27FC236}">
                <a16:creationId xmlns:a16="http://schemas.microsoft.com/office/drawing/2014/main" id="{40A21A58-9EF1-4F57-943E-E325B0D193D3}"/>
              </a:ext>
            </a:extLst>
          </p:cNvPr>
          <p:cNvGrpSpPr/>
          <p:nvPr/>
        </p:nvGrpSpPr>
        <p:grpSpPr>
          <a:xfrm>
            <a:off x="166950" y="-1213289"/>
            <a:ext cx="12668865" cy="8071261"/>
            <a:chOff x="11182513" y="-1213255"/>
            <a:chExt cx="12668865" cy="8071261"/>
          </a:xfrm>
          <a:effectLst>
            <a:outerShdw blurRad="228600" dist="50800" dir="10800000" algn="ctr" rotWithShape="0">
              <a:srgbClr val="000000">
                <a:alpha val="0"/>
              </a:srgbClr>
            </a:outerShdw>
          </a:effectLst>
        </p:grpSpPr>
        <p:sp>
          <p:nvSpPr>
            <p:cNvPr id="22" name="Прямоугольник 21">
              <a:extLst>
                <a:ext uri="{FF2B5EF4-FFF2-40B4-BE49-F238E27FC236}">
                  <a16:creationId xmlns:a16="http://schemas.microsoft.com/office/drawing/2014/main" id="{0BAB8C6D-FDEC-EA67-886E-BC3E7029D6CF}"/>
                </a:ext>
              </a:extLst>
            </p:cNvPr>
            <p:cNvSpPr/>
            <p:nvPr/>
          </p:nvSpPr>
          <p:spPr>
            <a:xfrm>
              <a:off x="11659378" y="-1213255"/>
              <a:ext cx="12192000" cy="8071261"/>
            </a:xfrm>
            <a:prstGeom prst="rect">
              <a:avLst/>
            </a:prstGeom>
            <a:solidFill>
              <a:srgbClr val="144E7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Прямоугольник: усеченные верхние углы 22">
              <a:extLst>
                <a:ext uri="{FF2B5EF4-FFF2-40B4-BE49-F238E27FC236}">
                  <a16:creationId xmlns:a16="http://schemas.microsoft.com/office/drawing/2014/main" id="{F23CED57-18E0-79C8-D7FE-1BA20FC272E5}"/>
                </a:ext>
              </a:extLst>
            </p:cNvPr>
            <p:cNvSpPr/>
            <p:nvPr/>
          </p:nvSpPr>
          <p:spPr>
            <a:xfrm rot="16200000">
              <a:off x="11030113" y="2654808"/>
              <a:ext cx="781665" cy="476866"/>
            </a:xfrm>
            <a:prstGeom prst="snip2SameRect">
              <a:avLst/>
            </a:prstGeom>
            <a:solidFill>
              <a:srgbClr val="144E7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2314591-C1DC-5615-2D74-E24368B11F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1943" y="1591287"/>
            <a:ext cx="6896509" cy="367542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7B385E62-932A-1323-F5FE-D47D893536EC}"/>
              </a:ext>
            </a:extLst>
          </p:cNvPr>
          <p:cNvSpPr txBox="1">
            <a:spLocks/>
          </p:cNvSpPr>
          <p:nvPr/>
        </p:nvSpPr>
        <p:spPr>
          <a:xfrm>
            <a:off x="0" y="2879016"/>
            <a:ext cx="5334000" cy="109996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Retro Gaming" panose="00000400000000000000" pitchFamily="2" charset="0"/>
              </a:rPr>
              <a:t>CDM-8 </a:t>
            </a:r>
          </a:p>
          <a:p>
            <a:pPr algn="ctr"/>
            <a:r>
              <a:rPr lang="en-US" dirty="0">
                <a:solidFill>
                  <a:schemeClr val="bg1"/>
                </a:solidFill>
                <a:latin typeface="Retro Gaming" panose="00000400000000000000" pitchFamily="2" charset="0"/>
              </a:rPr>
              <a:t>for ai</a:t>
            </a:r>
            <a:endParaRPr lang="ru-RU" dirty="0">
              <a:solidFill>
                <a:schemeClr val="bg1"/>
              </a:solidFill>
              <a:latin typeface="Retro Gaming" panose="00000400000000000000" pitchFamily="2" charset="0"/>
            </a:endParaRPr>
          </a:p>
        </p:txBody>
      </p:sp>
      <p:grpSp>
        <p:nvGrpSpPr>
          <p:cNvPr id="42" name="Группа 41">
            <a:extLst>
              <a:ext uri="{FF2B5EF4-FFF2-40B4-BE49-F238E27FC236}">
                <a16:creationId xmlns:a16="http://schemas.microsoft.com/office/drawing/2014/main" id="{0B608B78-E92C-D1DD-BD58-F06BA6AC9009}"/>
              </a:ext>
            </a:extLst>
          </p:cNvPr>
          <p:cNvGrpSpPr/>
          <p:nvPr/>
        </p:nvGrpSpPr>
        <p:grpSpPr>
          <a:xfrm>
            <a:off x="11367607" y="-1213254"/>
            <a:ext cx="12650307" cy="8071261"/>
            <a:chOff x="11367607" y="-1213254"/>
            <a:chExt cx="12650307" cy="8071261"/>
          </a:xfrm>
          <a:effectLst>
            <a:outerShdw blurRad="228600" dist="50800" dir="10800000" algn="ctr" rotWithShape="0">
              <a:srgbClr val="000000">
                <a:alpha val="71000"/>
              </a:srgbClr>
            </a:outerShdw>
          </a:effectLst>
        </p:grpSpPr>
        <p:sp>
          <p:nvSpPr>
            <p:cNvPr id="29" name="Прямоугольник 28">
              <a:extLst>
                <a:ext uri="{FF2B5EF4-FFF2-40B4-BE49-F238E27FC236}">
                  <a16:creationId xmlns:a16="http://schemas.microsoft.com/office/drawing/2014/main" id="{48F32E6C-D09B-140D-B2EB-E4C12CF1F4E5}"/>
                </a:ext>
              </a:extLst>
            </p:cNvPr>
            <p:cNvSpPr/>
            <p:nvPr/>
          </p:nvSpPr>
          <p:spPr>
            <a:xfrm>
              <a:off x="11825914" y="-1213254"/>
              <a:ext cx="12192000" cy="8071261"/>
            </a:xfrm>
            <a:prstGeom prst="rect">
              <a:avLst/>
            </a:prstGeom>
            <a:solidFill>
              <a:srgbClr val="135E7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0" name="Прямоугольник: усеченные верхние углы 29">
              <a:extLst>
                <a:ext uri="{FF2B5EF4-FFF2-40B4-BE49-F238E27FC236}">
                  <a16:creationId xmlns:a16="http://schemas.microsoft.com/office/drawing/2014/main" id="{5EEF5424-DFD0-7E84-012B-1D3E16E187BB}"/>
                </a:ext>
              </a:extLst>
            </p:cNvPr>
            <p:cNvSpPr/>
            <p:nvPr/>
          </p:nvSpPr>
          <p:spPr>
            <a:xfrm rot="16200000">
              <a:off x="11215207" y="1690262"/>
              <a:ext cx="781665" cy="476866"/>
            </a:xfrm>
            <a:prstGeom prst="snip2SameRect">
              <a:avLst/>
            </a:prstGeom>
            <a:solidFill>
              <a:srgbClr val="135E7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33" name="Заголовок 1">
            <a:extLst>
              <a:ext uri="{FF2B5EF4-FFF2-40B4-BE49-F238E27FC236}">
                <a16:creationId xmlns:a16="http://schemas.microsoft.com/office/drawing/2014/main" id="{4ABD98F0-C5EE-F219-3E2D-A3D9A5583746}"/>
              </a:ext>
            </a:extLst>
          </p:cNvPr>
          <p:cNvSpPr txBox="1">
            <a:spLocks/>
          </p:cNvSpPr>
          <p:nvPr/>
        </p:nvSpPr>
        <p:spPr>
          <a:xfrm>
            <a:off x="231847" y="4423640"/>
            <a:ext cx="476866" cy="78166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3600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dirty="0">
                <a:solidFill>
                  <a:schemeClr val="bg1"/>
                </a:solidFill>
                <a:latin typeface="Retro Gaming" panose="00000400000000000000" pitchFamily="2" charset="0"/>
              </a:rPr>
              <a:t>1</a:t>
            </a:r>
            <a:endParaRPr lang="ru-RU" dirty="0">
              <a:solidFill>
                <a:schemeClr val="bg1"/>
              </a:solidFill>
              <a:latin typeface="Retro Gaming" panose="00000400000000000000" pitchFamily="2" charset="0"/>
            </a:endParaRPr>
          </a:p>
        </p:txBody>
      </p:sp>
      <p:sp>
        <p:nvSpPr>
          <p:cNvPr id="34" name="Заголовок 1">
            <a:extLst>
              <a:ext uri="{FF2B5EF4-FFF2-40B4-BE49-F238E27FC236}">
                <a16:creationId xmlns:a16="http://schemas.microsoft.com/office/drawing/2014/main" id="{D7A93019-DBEE-170B-80A9-6579B9162868}"/>
              </a:ext>
            </a:extLst>
          </p:cNvPr>
          <p:cNvSpPr txBox="1">
            <a:spLocks/>
          </p:cNvSpPr>
          <p:nvPr/>
        </p:nvSpPr>
        <p:spPr>
          <a:xfrm>
            <a:off x="166536" y="3466932"/>
            <a:ext cx="536963" cy="78166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36000" tIns="45720" rIns="36000" bIns="3600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dirty="0">
                <a:solidFill>
                  <a:schemeClr val="bg1"/>
                </a:solidFill>
                <a:latin typeface="Retro Gaming" panose="00000400000000000000" pitchFamily="2" charset="0"/>
              </a:rPr>
              <a:t>2</a:t>
            </a:r>
            <a:endParaRPr lang="ru-RU" dirty="0">
              <a:solidFill>
                <a:schemeClr val="bg1"/>
              </a:solidFill>
              <a:latin typeface="Retro Gaming" panose="00000400000000000000" pitchFamily="2" charset="0"/>
            </a:endParaRPr>
          </a:p>
        </p:txBody>
      </p:sp>
      <p:sp>
        <p:nvSpPr>
          <p:cNvPr id="35" name="Заголовок 1">
            <a:extLst>
              <a:ext uri="{FF2B5EF4-FFF2-40B4-BE49-F238E27FC236}">
                <a16:creationId xmlns:a16="http://schemas.microsoft.com/office/drawing/2014/main" id="{E212F138-A90F-ADEF-19B6-5CEE7D0AF238}"/>
              </a:ext>
            </a:extLst>
          </p:cNvPr>
          <p:cNvSpPr txBox="1">
            <a:spLocks/>
          </p:cNvSpPr>
          <p:nvPr/>
        </p:nvSpPr>
        <p:spPr>
          <a:xfrm>
            <a:off x="171750" y="2510216"/>
            <a:ext cx="536963" cy="78166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36000" tIns="45720" rIns="36000" bIns="3600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dirty="0">
                <a:solidFill>
                  <a:schemeClr val="bg1"/>
                </a:solidFill>
                <a:latin typeface="Retro Gaming" panose="00000400000000000000" pitchFamily="2" charset="0"/>
              </a:rPr>
              <a:t>3</a:t>
            </a:r>
            <a:endParaRPr lang="ru-RU" dirty="0">
              <a:solidFill>
                <a:schemeClr val="bg1"/>
              </a:solidFill>
              <a:latin typeface="Retro Gaming" panose="00000400000000000000" pitchFamily="2" charset="0"/>
            </a:endParaRPr>
          </a:p>
        </p:txBody>
      </p:sp>
      <p:sp>
        <p:nvSpPr>
          <p:cNvPr id="36" name="Заголовок 1">
            <a:extLst>
              <a:ext uri="{FF2B5EF4-FFF2-40B4-BE49-F238E27FC236}">
                <a16:creationId xmlns:a16="http://schemas.microsoft.com/office/drawing/2014/main" id="{5654E378-8A4D-3CA5-EA10-29549632E08C}"/>
              </a:ext>
            </a:extLst>
          </p:cNvPr>
          <p:cNvSpPr txBox="1">
            <a:spLocks/>
          </p:cNvSpPr>
          <p:nvPr/>
        </p:nvSpPr>
        <p:spPr>
          <a:xfrm>
            <a:off x="11364485" y="1553544"/>
            <a:ext cx="536963" cy="78166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36000" tIns="45720" rIns="36000" bIns="3600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dirty="0">
                <a:solidFill>
                  <a:schemeClr val="bg1"/>
                </a:solidFill>
                <a:latin typeface="Retro Gaming" panose="00000400000000000000" pitchFamily="2" charset="0"/>
              </a:rPr>
              <a:t>4</a:t>
            </a:r>
            <a:endParaRPr lang="ru-RU" dirty="0">
              <a:solidFill>
                <a:schemeClr val="bg1"/>
              </a:solidFill>
              <a:latin typeface="Retro Gaming" panose="00000400000000000000" pitchFamily="2" charset="0"/>
            </a:endParaRPr>
          </a:p>
        </p:txBody>
      </p:sp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C1E58C1C-12D5-C99E-8750-E38FCBE6171B}"/>
              </a:ext>
            </a:extLst>
          </p:cNvPr>
          <p:cNvSpPr txBox="1">
            <a:spLocks/>
          </p:cNvSpPr>
          <p:nvPr/>
        </p:nvSpPr>
        <p:spPr>
          <a:xfrm>
            <a:off x="15437488" y="1207349"/>
            <a:ext cx="5334000" cy="109996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Retro Gaming" panose="00000400000000000000" pitchFamily="2" charset="0"/>
              </a:rPr>
              <a:t>WIN SCREENS</a:t>
            </a:r>
            <a:endParaRPr lang="ru-RU" dirty="0">
              <a:solidFill>
                <a:schemeClr val="bg1"/>
              </a:solidFill>
              <a:latin typeface="Retro Gaming" panose="00000400000000000000" pitchFamily="2" charset="0"/>
            </a:endParaRP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A71C1CDB-AE5C-2B02-BBB0-4A2CE3A2AC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97520" y="2669917"/>
            <a:ext cx="2412181" cy="241218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022BEA38-A6D5-DCEC-73B9-298D92660D4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245" y="2652902"/>
            <a:ext cx="2412181" cy="241218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2522112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2846DA-D392-AC59-430C-4634EC612B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F42E55D-9906-5A30-E0BD-7AAA87E274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3036" y="1213252"/>
            <a:ext cx="5671945" cy="4431495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D33F8060-AA52-149A-BF45-A6B7849B9EDF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14247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1977ADA-5B3B-D57D-72FC-9DE8C18C3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3218565"/>
            <a:ext cx="5334000" cy="672387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  <a:latin typeface="Retro Gaming" panose="00000400000000000000" pitchFamily="2" charset="0"/>
              </a:rPr>
              <a:t>USER INTERFACE</a:t>
            </a:r>
            <a:endParaRPr lang="ru-RU" dirty="0">
              <a:solidFill>
                <a:schemeClr val="bg1"/>
              </a:solidFill>
              <a:latin typeface="Retro Gaming" panose="00000400000000000000" pitchFamily="2" charset="0"/>
            </a:endParaRPr>
          </a:p>
        </p:txBody>
      </p:sp>
      <p:grpSp>
        <p:nvGrpSpPr>
          <p:cNvPr id="39" name="Группа 38">
            <a:extLst>
              <a:ext uri="{FF2B5EF4-FFF2-40B4-BE49-F238E27FC236}">
                <a16:creationId xmlns:a16="http://schemas.microsoft.com/office/drawing/2014/main" id="{1762C7E9-B54B-3F9E-27CD-A5C8B4D522D2}"/>
              </a:ext>
            </a:extLst>
          </p:cNvPr>
          <p:cNvGrpSpPr/>
          <p:nvPr/>
        </p:nvGrpSpPr>
        <p:grpSpPr>
          <a:xfrm>
            <a:off x="166949" y="-1213267"/>
            <a:ext cx="12668866" cy="8071263"/>
            <a:chOff x="10844981" y="-1213257"/>
            <a:chExt cx="12668866" cy="8071263"/>
          </a:xfrm>
          <a:effectLst>
            <a:outerShdw blurRad="228600" dist="50800" dir="10800000" algn="ctr" rotWithShape="0">
              <a:srgbClr val="000000">
                <a:alpha val="0"/>
              </a:srgbClr>
            </a:outerShdw>
          </a:effectLst>
        </p:grpSpPr>
        <p:sp>
          <p:nvSpPr>
            <p:cNvPr id="7" name="Прямоугольник 6">
              <a:extLst>
                <a:ext uri="{FF2B5EF4-FFF2-40B4-BE49-F238E27FC236}">
                  <a16:creationId xmlns:a16="http://schemas.microsoft.com/office/drawing/2014/main" id="{2D9F720C-3BFA-4BE3-6C17-771CD15D0459}"/>
                </a:ext>
              </a:extLst>
            </p:cNvPr>
            <p:cNvSpPr/>
            <p:nvPr/>
          </p:nvSpPr>
          <p:spPr>
            <a:xfrm>
              <a:off x="11321846" y="-1213257"/>
              <a:ext cx="12192001" cy="8071263"/>
            </a:xfrm>
            <a:prstGeom prst="rect">
              <a:avLst/>
            </a:prstGeom>
            <a:solidFill>
              <a:srgbClr val="152E70"/>
            </a:solidFill>
            <a:ln>
              <a:noFill/>
            </a:ln>
            <a:effectLst>
              <a:outerShdw blurRad="228600" dir="10800000" algn="ctr" rotWithShape="0">
                <a:srgbClr val="000000">
                  <a:alpha val="74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1" name="Прямоугольник: усеченные верхние углы 10">
              <a:extLst>
                <a:ext uri="{FF2B5EF4-FFF2-40B4-BE49-F238E27FC236}">
                  <a16:creationId xmlns:a16="http://schemas.microsoft.com/office/drawing/2014/main" id="{9A9C4911-1036-7939-29F6-3903EA0B0009}"/>
                </a:ext>
              </a:extLst>
            </p:cNvPr>
            <p:cNvSpPr/>
            <p:nvPr/>
          </p:nvSpPr>
          <p:spPr>
            <a:xfrm rot="16200000">
              <a:off x="10692582" y="4583891"/>
              <a:ext cx="781664" cy="476865"/>
            </a:xfrm>
            <a:prstGeom prst="snip2SameRect">
              <a:avLst/>
            </a:prstGeom>
            <a:solidFill>
              <a:srgbClr val="152E7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grpSp>
        <p:nvGrpSpPr>
          <p:cNvPr id="40" name="Группа 39">
            <a:extLst>
              <a:ext uri="{FF2B5EF4-FFF2-40B4-BE49-F238E27FC236}">
                <a16:creationId xmlns:a16="http://schemas.microsoft.com/office/drawing/2014/main" id="{96CF9F0B-8066-3C41-AC94-9C80FC463150}"/>
              </a:ext>
            </a:extLst>
          </p:cNvPr>
          <p:cNvGrpSpPr/>
          <p:nvPr/>
        </p:nvGrpSpPr>
        <p:grpSpPr>
          <a:xfrm>
            <a:off x="166949" y="-1213277"/>
            <a:ext cx="12668866" cy="8071261"/>
            <a:chOff x="11012131" y="-1213261"/>
            <a:chExt cx="12668866" cy="8071261"/>
          </a:xfrm>
          <a:effectLst>
            <a:outerShdw blurRad="228600" dist="50800" dir="10800000" algn="ctr" rotWithShape="0">
              <a:srgbClr val="000000">
                <a:alpha val="0"/>
              </a:srgbClr>
            </a:outerShdw>
          </a:effectLst>
        </p:grpSpPr>
        <p:sp>
          <p:nvSpPr>
            <p:cNvPr id="20" name="Прямоугольник 19">
              <a:extLst>
                <a:ext uri="{FF2B5EF4-FFF2-40B4-BE49-F238E27FC236}">
                  <a16:creationId xmlns:a16="http://schemas.microsoft.com/office/drawing/2014/main" id="{A875A2B2-19CE-329A-0164-32BC2C7CE9C9}"/>
                </a:ext>
              </a:extLst>
            </p:cNvPr>
            <p:cNvSpPr/>
            <p:nvPr/>
          </p:nvSpPr>
          <p:spPr>
            <a:xfrm>
              <a:off x="11488997" y="-1213261"/>
              <a:ext cx="12192000" cy="8071261"/>
            </a:xfrm>
            <a:prstGeom prst="rect">
              <a:avLst/>
            </a:prstGeom>
            <a:solidFill>
              <a:srgbClr val="163A7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1" name="Прямоугольник: усеченные верхние углы 20">
              <a:extLst>
                <a:ext uri="{FF2B5EF4-FFF2-40B4-BE49-F238E27FC236}">
                  <a16:creationId xmlns:a16="http://schemas.microsoft.com/office/drawing/2014/main" id="{65615E7E-1133-31E1-3D3D-3ACF7B844847}"/>
                </a:ext>
              </a:extLst>
            </p:cNvPr>
            <p:cNvSpPr/>
            <p:nvPr/>
          </p:nvSpPr>
          <p:spPr>
            <a:xfrm rot="16200000">
              <a:off x="10859731" y="3619348"/>
              <a:ext cx="781665" cy="476866"/>
            </a:xfrm>
            <a:prstGeom prst="snip2SameRect">
              <a:avLst/>
            </a:prstGeom>
            <a:solidFill>
              <a:srgbClr val="163A7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41" name="Группа 40">
            <a:extLst>
              <a:ext uri="{FF2B5EF4-FFF2-40B4-BE49-F238E27FC236}">
                <a16:creationId xmlns:a16="http://schemas.microsoft.com/office/drawing/2014/main" id="{3CEB31D1-6FBF-AE2E-0AF1-38E2C71A99A1}"/>
              </a:ext>
            </a:extLst>
          </p:cNvPr>
          <p:cNvGrpSpPr/>
          <p:nvPr/>
        </p:nvGrpSpPr>
        <p:grpSpPr>
          <a:xfrm>
            <a:off x="166950" y="-1213289"/>
            <a:ext cx="12668865" cy="8071261"/>
            <a:chOff x="11182513" y="-1213255"/>
            <a:chExt cx="12668865" cy="8071261"/>
          </a:xfrm>
          <a:effectLst>
            <a:outerShdw blurRad="228600" dist="50800" dir="10800000" algn="ctr" rotWithShape="0">
              <a:srgbClr val="000000">
                <a:alpha val="0"/>
              </a:srgbClr>
            </a:outerShdw>
          </a:effectLst>
        </p:grpSpPr>
        <p:sp>
          <p:nvSpPr>
            <p:cNvPr id="22" name="Прямоугольник 21">
              <a:extLst>
                <a:ext uri="{FF2B5EF4-FFF2-40B4-BE49-F238E27FC236}">
                  <a16:creationId xmlns:a16="http://schemas.microsoft.com/office/drawing/2014/main" id="{5B17363A-6465-144E-646E-151F09AF5406}"/>
                </a:ext>
              </a:extLst>
            </p:cNvPr>
            <p:cNvSpPr/>
            <p:nvPr/>
          </p:nvSpPr>
          <p:spPr>
            <a:xfrm>
              <a:off x="11659378" y="-1213255"/>
              <a:ext cx="12192000" cy="8071261"/>
            </a:xfrm>
            <a:prstGeom prst="rect">
              <a:avLst/>
            </a:prstGeom>
            <a:solidFill>
              <a:srgbClr val="144E7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Прямоугольник: усеченные верхние углы 22">
              <a:extLst>
                <a:ext uri="{FF2B5EF4-FFF2-40B4-BE49-F238E27FC236}">
                  <a16:creationId xmlns:a16="http://schemas.microsoft.com/office/drawing/2014/main" id="{324080BA-CA5A-E634-54BC-5491460E0460}"/>
                </a:ext>
              </a:extLst>
            </p:cNvPr>
            <p:cNvSpPr/>
            <p:nvPr/>
          </p:nvSpPr>
          <p:spPr>
            <a:xfrm rot="16200000">
              <a:off x="11030113" y="2654808"/>
              <a:ext cx="781665" cy="476866"/>
            </a:xfrm>
            <a:prstGeom prst="snip2SameRect">
              <a:avLst/>
            </a:prstGeom>
            <a:solidFill>
              <a:srgbClr val="144E7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704A73B-46A1-39FC-AFE7-685252C56B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1943" y="1591287"/>
            <a:ext cx="6896509" cy="367542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D46A4155-9289-5040-C680-7B0E6A256BDC}"/>
              </a:ext>
            </a:extLst>
          </p:cNvPr>
          <p:cNvSpPr txBox="1">
            <a:spLocks/>
          </p:cNvSpPr>
          <p:nvPr/>
        </p:nvSpPr>
        <p:spPr>
          <a:xfrm>
            <a:off x="0" y="2879016"/>
            <a:ext cx="5334000" cy="109996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Retro Gaming" panose="00000400000000000000" pitchFamily="2" charset="0"/>
              </a:rPr>
              <a:t>CDM-8 </a:t>
            </a:r>
          </a:p>
          <a:p>
            <a:pPr algn="ctr"/>
            <a:r>
              <a:rPr lang="en-US" dirty="0">
                <a:solidFill>
                  <a:schemeClr val="bg1"/>
                </a:solidFill>
                <a:latin typeface="Retro Gaming" panose="00000400000000000000" pitchFamily="2" charset="0"/>
              </a:rPr>
              <a:t>for ai</a:t>
            </a:r>
            <a:endParaRPr lang="ru-RU" dirty="0">
              <a:solidFill>
                <a:schemeClr val="bg1"/>
              </a:solidFill>
              <a:latin typeface="Retro Gaming" panose="00000400000000000000" pitchFamily="2" charset="0"/>
            </a:endParaRPr>
          </a:p>
        </p:txBody>
      </p:sp>
      <p:grpSp>
        <p:nvGrpSpPr>
          <p:cNvPr id="42" name="Группа 41">
            <a:extLst>
              <a:ext uri="{FF2B5EF4-FFF2-40B4-BE49-F238E27FC236}">
                <a16:creationId xmlns:a16="http://schemas.microsoft.com/office/drawing/2014/main" id="{C983D95D-608F-E7F6-5607-3E644D3231F5}"/>
              </a:ext>
            </a:extLst>
          </p:cNvPr>
          <p:cNvGrpSpPr/>
          <p:nvPr/>
        </p:nvGrpSpPr>
        <p:grpSpPr>
          <a:xfrm>
            <a:off x="185507" y="-1213301"/>
            <a:ext cx="12650307" cy="8071261"/>
            <a:chOff x="11367607" y="-1213254"/>
            <a:chExt cx="12650307" cy="8071261"/>
          </a:xfrm>
          <a:effectLst>
            <a:outerShdw blurRad="228600" dist="50800" dir="10800000" algn="ctr" rotWithShape="0">
              <a:srgbClr val="000000">
                <a:alpha val="0"/>
              </a:srgbClr>
            </a:outerShdw>
          </a:effectLst>
        </p:grpSpPr>
        <p:sp>
          <p:nvSpPr>
            <p:cNvPr id="29" name="Прямоугольник 28">
              <a:extLst>
                <a:ext uri="{FF2B5EF4-FFF2-40B4-BE49-F238E27FC236}">
                  <a16:creationId xmlns:a16="http://schemas.microsoft.com/office/drawing/2014/main" id="{37C73DB9-2CF5-B2CF-1423-776A9B2102DE}"/>
                </a:ext>
              </a:extLst>
            </p:cNvPr>
            <p:cNvSpPr/>
            <p:nvPr/>
          </p:nvSpPr>
          <p:spPr>
            <a:xfrm>
              <a:off x="11825914" y="-1213254"/>
              <a:ext cx="12192000" cy="8071261"/>
            </a:xfrm>
            <a:prstGeom prst="rect">
              <a:avLst/>
            </a:prstGeom>
            <a:solidFill>
              <a:srgbClr val="135E7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0" name="Прямоугольник: усеченные верхние углы 29">
              <a:extLst>
                <a:ext uri="{FF2B5EF4-FFF2-40B4-BE49-F238E27FC236}">
                  <a16:creationId xmlns:a16="http://schemas.microsoft.com/office/drawing/2014/main" id="{06CA3EB6-F6FE-AB01-AB98-EBCB3C8AC357}"/>
                </a:ext>
              </a:extLst>
            </p:cNvPr>
            <p:cNvSpPr/>
            <p:nvPr/>
          </p:nvSpPr>
          <p:spPr>
            <a:xfrm rot="16200000">
              <a:off x="11215207" y="1690262"/>
              <a:ext cx="781665" cy="476866"/>
            </a:xfrm>
            <a:prstGeom prst="snip2SameRect">
              <a:avLst/>
            </a:prstGeom>
            <a:solidFill>
              <a:srgbClr val="135E7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33" name="Заголовок 1">
            <a:extLst>
              <a:ext uri="{FF2B5EF4-FFF2-40B4-BE49-F238E27FC236}">
                <a16:creationId xmlns:a16="http://schemas.microsoft.com/office/drawing/2014/main" id="{8F9125C2-613A-D4D5-8FDC-ABFEB0BA0C2E}"/>
              </a:ext>
            </a:extLst>
          </p:cNvPr>
          <p:cNvSpPr txBox="1">
            <a:spLocks/>
          </p:cNvSpPr>
          <p:nvPr/>
        </p:nvSpPr>
        <p:spPr>
          <a:xfrm>
            <a:off x="231847" y="4423640"/>
            <a:ext cx="476866" cy="78166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3600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dirty="0">
                <a:solidFill>
                  <a:schemeClr val="bg1"/>
                </a:solidFill>
                <a:latin typeface="Retro Gaming" panose="00000400000000000000" pitchFamily="2" charset="0"/>
              </a:rPr>
              <a:t>1</a:t>
            </a:r>
            <a:endParaRPr lang="ru-RU" dirty="0">
              <a:solidFill>
                <a:schemeClr val="bg1"/>
              </a:solidFill>
              <a:latin typeface="Retro Gaming" panose="00000400000000000000" pitchFamily="2" charset="0"/>
            </a:endParaRPr>
          </a:p>
        </p:txBody>
      </p:sp>
      <p:sp>
        <p:nvSpPr>
          <p:cNvPr id="34" name="Заголовок 1">
            <a:extLst>
              <a:ext uri="{FF2B5EF4-FFF2-40B4-BE49-F238E27FC236}">
                <a16:creationId xmlns:a16="http://schemas.microsoft.com/office/drawing/2014/main" id="{50E2170B-1F37-4C24-2058-3B0A288746FF}"/>
              </a:ext>
            </a:extLst>
          </p:cNvPr>
          <p:cNvSpPr txBox="1">
            <a:spLocks/>
          </p:cNvSpPr>
          <p:nvPr/>
        </p:nvSpPr>
        <p:spPr>
          <a:xfrm>
            <a:off x="166536" y="3466932"/>
            <a:ext cx="536963" cy="78166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36000" tIns="45720" rIns="36000" bIns="3600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dirty="0">
                <a:solidFill>
                  <a:schemeClr val="bg1"/>
                </a:solidFill>
                <a:latin typeface="Retro Gaming" panose="00000400000000000000" pitchFamily="2" charset="0"/>
              </a:rPr>
              <a:t>2</a:t>
            </a:r>
            <a:endParaRPr lang="ru-RU" dirty="0">
              <a:solidFill>
                <a:schemeClr val="bg1"/>
              </a:solidFill>
              <a:latin typeface="Retro Gaming" panose="00000400000000000000" pitchFamily="2" charset="0"/>
            </a:endParaRPr>
          </a:p>
        </p:txBody>
      </p:sp>
      <p:sp>
        <p:nvSpPr>
          <p:cNvPr id="35" name="Заголовок 1">
            <a:extLst>
              <a:ext uri="{FF2B5EF4-FFF2-40B4-BE49-F238E27FC236}">
                <a16:creationId xmlns:a16="http://schemas.microsoft.com/office/drawing/2014/main" id="{E9068B15-6C5D-0564-F04F-6F013BF99057}"/>
              </a:ext>
            </a:extLst>
          </p:cNvPr>
          <p:cNvSpPr txBox="1">
            <a:spLocks/>
          </p:cNvSpPr>
          <p:nvPr/>
        </p:nvSpPr>
        <p:spPr>
          <a:xfrm>
            <a:off x="171750" y="2510216"/>
            <a:ext cx="536963" cy="78166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36000" tIns="45720" rIns="36000" bIns="3600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dirty="0">
                <a:solidFill>
                  <a:schemeClr val="bg1"/>
                </a:solidFill>
                <a:latin typeface="Retro Gaming" panose="00000400000000000000" pitchFamily="2" charset="0"/>
              </a:rPr>
              <a:t>3</a:t>
            </a:r>
            <a:endParaRPr lang="ru-RU" dirty="0">
              <a:solidFill>
                <a:schemeClr val="bg1"/>
              </a:solidFill>
              <a:latin typeface="Retro Gaming" panose="00000400000000000000" pitchFamily="2" charset="0"/>
            </a:endParaRPr>
          </a:p>
        </p:txBody>
      </p:sp>
      <p:sp>
        <p:nvSpPr>
          <p:cNvPr id="36" name="Заголовок 1">
            <a:extLst>
              <a:ext uri="{FF2B5EF4-FFF2-40B4-BE49-F238E27FC236}">
                <a16:creationId xmlns:a16="http://schemas.microsoft.com/office/drawing/2014/main" id="{458BDA0E-0EAC-E1A3-A702-85EBB36FCDFD}"/>
              </a:ext>
            </a:extLst>
          </p:cNvPr>
          <p:cNvSpPr txBox="1">
            <a:spLocks/>
          </p:cNvSpPr>
          <p:nvPr/>
        </p:nvSpPr>
        <p:spPr>
          <a:xfrm>
            <a:off x="166536" y="1553500"/>
            <a:ext cx="536963" cy="78166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36000" tIns="45720" rIns="36000" bIns="3600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dirty="0">
                <a:solidFill>
                  <a:schemeClr val="bg1"/>
                </a:solidFill>
                <a:latin typeface="Retro Gaming" panose="00000400000000000000" pitchFamily="2" charset="0"/>
              </a:rPr>
              <a:t>4</a:t>
            </a:r>
            <a:endParaRPr lang="ru-RU" dirty="0">
              <a:solidFill>
                <a:schemeClr val="bg1"/>
              </a:solidFill>
              <a:latin typeface="Retro Gaming" panose="00000400000000000000" pitchFamily="2" charset="0"/>
            </a:endParaRPr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6FBA377B-5701-0C18-12CF-FA5CDF95F45D}"/>
              </a:ext>
            </a:extLst>
          </p:cNvPr>
          <p:cNvSpPr txBox="1">
            <a:spLocks/>
          </p:cNvSpPr>
          <p:nvPr/>
        </p:nvSpPr>
        <p:spPr>
          <a:xfrm>
            <a:off x="3981910" y="1696139"/>
            <a:ext cx="5334000" cy="109996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Retro Gaming" panose="00000400000000000000" pitchFamily="2" charset="0"/>
              </a:rPr>
              <a:t>WIN SCREENS</a:t>
            </a:r>
            <a:endParaRPr lang="ru-RU" dirty="0">
              <a:solidFill>
                <a:schemeClr val="bg1"/>
              </a:solidFill>
              <a:latin typeface="Retro Gaming" panose="00000400000000000000" pitchFamily="2" charset="0"/>
            </a:endParaRP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9CBEBCDB-A2D0-146D-A60C-49048CEC44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1942" y="3158707"/>
            <a:ext cx="2412181" cy="241218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8C3DCC1C-930A-4C2B-6BE7-F97F8F07C2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4667" y="3141692"/>
            <a:ext cx="2412181" cy="241218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6711721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0E0FE2-8B0D-5111-7E92-27C3593D33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DD03FB6-C2B6-CBE3-F78E-8DE661ABFE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3036" y="1213252"/>
            <a:ext cx="5671945" cy="4431495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69BA6CB7-D5D6-B231-C159-09EAF2747E04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14247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8AE1651-9CF9-7DB9-93D2-E2A384C940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3218565"/>
            <a:ext cx="5334000" cy="672387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  <a:latin typeface="Retro Gaming" panose="00000400000000000000" pitchFamily="2" charset="0"/>
              </a:rPr>
              <a:t>USER INTERFACE</a:t>
            </a:r>
            <a:endParaRPr lang="ru-RU" dirty="0">
              <a:solidFill>
                <a:schemeClr val="bg1"/>
              </a:solidFill>
              <a:latin typeface="Retro Gaming" panose="00000400000000000000" pitchFamily="2" charset="0"/>
            </a:endParaRPr>
          </a:p>
        </p:txBody>
      </p:sp>
      <p:grpSp>
        <p:nvGrpSpPr>
          <p:cNvPr id="39" name="Группа 38">
            <a:extLst>
              <a:ext uri="{FF2B5EF4-FFF2-40B4-BE49-F238E27FC236}">
                <a16:creationId xmlns:a16="http://schemas.microsoft.com/office/drawing/2014/main" id="{B07AF4A5-6DBC-C794-D2B2-CA682F7D908A}"/>
              </a:ext>
            </a:extLst>
          </p:cNvPr>
          <p:cNvGrpSpPr/>
          <p:nvPr/>
        </p:nvGrpSpPr>
        <p:grpSpPr>
          <a:xfrm>
            <a:off x="-523205" y="-1213264"/>
            <a:ext cx="12668866" cy="8071263"/>
            <a:chOff x="10844981" y="-1213257"/>
            <a:chExt cx="12668866" cy="8071263"/>
          </a:xfrm>
          <a:effectLst>
            <a:outerShdw blurRad="228600" dist="50800" dir="10800000" algn="ctr" rotWithShape="0">
              <a:srgbClr val="000000">
                <a:alpha val="0"/>
              </a:srgbClr>
            </a:outerShdw>
          </a:effectLst>
        </p:grpSpPr>
        <p:sp>
          <p:nvSpPr>
            <p:cNvPr id="7" name="Прямоугольник 6">
              <a:extLst>
                <a:ext uri="{FF2B5EF4-FFF2-40B4-BE49-F238E27FC236}">
                  <a16:creationId xmlns:a16="http://schemas.microsoft.com/office/drawing/2014/main" id="{F52E35A7-04CF-C24D-2EB5-78E060620C7A}"/>
                </a:ext>
              </a:extLst>
            </p:cNvPr>
            <p:cNvSpPr/>
            <p:nvPr/>
          </p:nvSpPr>
          <p:spPr>
            <a:xfrm>
              <a:off x="11321846" y="-1213257"/>
              <a:ext cx="12192001" cy="8071263"/>
            </a:xfrm>
            <a:prstGeom prst="rect">
              <a:avLst/>
            </a:prstGeom>
            <a:solidFill>
              <a:srgbClr val="152E70"/>
            </a:solidFill>
            <a:ln>
              <a:noFill/>
            </a:ln>
            <a:effectLst>
              <a:outerShdw blurRad="228600" dir="10800000" algn="ctr" rotWithShape="0">
                <a:srgbClr val="000000">
                  <a:alpha val="74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1" name="Прямоугольник: усеченные верхние углы 10">
              <a:extLst>
                <a:ext uri="{FF2B5EF4-FFF2-40B4-BE49-F238E27FC236}">
                  <a16:creationId xmlns:a16="http://schemas.microsoft.com/office/drawing/2014/main" id="{59125B87-B22A-A709-B422-7C7BF03F8E94}"/>
                </a:ext>
              </a:extLst>
            </p:cNvPr>
            <p:cNvSpPr/>
            <p:nvPr/>
          </p:nvSpPr>
          <p:spPr>
            <a:xfrm rot="16200000">
              <a:off x="10692582" y="4583891"/>
              <a:ext cx="781664" cy="476865"/>
            </a:xfrm>
            <a:prstGeom prst="snip2SameRect">
              <a:avLst/>
            </a:prstGeom>
            <a:solidFill>
              <a:srgbClr val="152E7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grpSp>
        <p:nvGrpSpPr>
          <p:cNvPr id="40" name="Группа 39">
            <a:extLst>
              <a:ext uri="{FF2B5EF4-FFF2-40B4-BE49-F238E27FC236}">
                <a16:creationId xmlns:a16="http://schemas.microsoft.com/office/drawing/2014/main" id="{C9836486-B508-E001-E014-9E170673F58A}"/>
              </a:ext>
            </a:extLst>
          </p:cNvPr>
          <p:cNvGrpSpPr/>
          <p:nvPr/>
        </p:nvGrpSpPr>
        <p:grpSpPr>
          <a:xfrm>
            <a:off x="-523205" y="-1213274"/>
            <a:ext cx="12668866" cy="8071261"/>
            <a:chOff x="11012131" y="-1213261"/>
            <a:chExt cx="12668866" cy="8071261"/>
          </a:xfrm>
          <a:effectLst>
            <a:outerShdw blurRad="228600" dist="50800" dir="10800000" algn="ctr" rotWithShape="0">
              <a:srgbClr val="000000">
                <a:alpha val="0"/>
              </a:srgbClr>
            </a:outerShdw>
          </a:effectLst>
        </p:grpSpPr>
        <p:sp>
          <p:nvSpPr>
            <p:cNvPr id="20" name="Прямоугольник 19">
              <a:extLst>
                <a:ext uri="{FF2B5EF4-FFF2-40B4-BE49-F238E27FC236}">
                  <a16:creationId xmlns:a16="http://schemas.microsoft.com/office/drawing/2014/main" id="{C9310464-2A50-319A-522E-38D7B6BC9DF3}"/>
                </a:ext>
              </a:extLst>
            </p:cNvPr>
            <p:cNvSpPr/>
            <p:nvPr/>
          </p:nvSpPr>
          <p:spPr>
            <a:xfrm>
              <a:off x="11488997" y="-1213261"/>
              <a:ext cx="12192000" cy="8071261"/>
            </a:xfrm>
            <a:prstGeom prst="rect">
              <a:avLst/>
            </a:prstGeom>
            <a:solidFill>
              <a:srgbClr val="163A7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1" name="Прямоугольник: усеченные верхние углы 20">
              <a:extLst>
                <a:ext uri="{FF2B5EF4-FFF2-40B4-BE49-F238E27FC236}">
                  <a16:creationId xmlns:a16="http://schemas.microsoft.com/office/drawing/2014/main" id="{6998F8D6-386A-3765-3E38-B9223FD4DA0D}"/>
                </a:ext>
              </a:extLst>
            </p:cNvPr>
            <p:cNvSpPr/>
            <p:nvPr/>
          </p:nvSpPr>
          <p:spPr>
            <a:xfrm rot="16200000">
              <a:off x="10859731" y="3619348"/>
              <a:ext cx="781665" cy="476866"/>
            </a:xfrm>
            <a:prstGeom prst="snip2SameRect">
              <a:avLst/>
            </a:prstGeom>
            <a:solidFill>
              <a:srgbClr val="163A7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41" name="Группа 40">
            <a:extLst>
              <a:ext uri="{FF2B5EF4-FFF2-40B4-BE49-F238E27FC236}">
                <a16:creationId xmlns:a16="http://schemas.microsoft.com/office/drawing/2014/main" id="{453EC00E-1A94-6ACB-6123-850B7DA094BE}"/>
              </a:ext>
            </a:extLst>
          </p:cNvPr>
          <p:cNvGrpSpPr/>
          <p:nvPr/>
        </p:nvGrpSpPr>
        <p:grpSpPr>
          <a:xfrm>
            <a:off x="-523204" y="-1213286"/>
            <a:ext cx="12668865" cy="8071261"/>
            <a:chOff x="11182513" y="-1213255"/>
            <a:chExt cx="12668865" cy="8071261"/>
          </a:xfrm>
          <a:effectLst>
            <a:outerShdw blurRad="228600" dist="50800" dir="10800000" algn="ctr" rotWithShape="0">
              <a:srgbClr val="000000">
                <a:alpha val="0"/>
              </a:srgbClr>
            </a:outerShdw>
          </a:effectLst>
        </p:grpSpPr>
        <p:sp>
          <p:nvSpPr>
            <p:cNvPr id="22" name="Прямоугольник 21">
              <a:extLst>
                <a:ext uri="{FF2B5EF4-FFF2-40B4-BE49-F238E27FC236}">
                  <a16:creationId xmlns:a16="http://schemas.microsoft.com/office/drawing/2014/main" id="{18A9892C-9C13-0831-8884-67991592BC0B}"/>
                </a:ext>
              </a:extLst>
            </p:cNvPr>
            <p:cNvSpPr/>
            <p:nvPr/>
          </p:nvSpPr>
          <p:spPr>
            <a:xfrm>
              <a:off x="11659378" y="-1213255"/>
              <a:ext cx="12192000" cy="8071261"/>
            </a:xfrm>
            <a:prstGeom prst="rect">
              <a:avLst/>
            </a:prstGeom>
            <a:solidFill>
              <a:srgbClr val="144E7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Прямоугольник: усеченные верхние углы 22">
              <a:extLst>
                <a:ext uri="{FF2B5EF4-FFF2-40B4-BE49-F238E27FC236}">
                  <a16:creationId xmlns:a16="http://schemas.microsoft.com/office/drawing/2014/main" id="{9D408982-65D4-2A9F-20A6-CE71372DB363}"/>
                </a:ext>
              </a:extLst>
            </p:cNvPr>
            <p:cNvSpPr/>
            <p:nvPr/>
          </p:nvSpPr>
          <p:spPr>
            <a:xfrm rot="16200000">
              <a:off x="11030113" y="2654808"/>
              <a:ext cx="781665" cy="476866"/>
            </a:xfrm>
            <a:prstGeom prst="snip2SameRect">
              <a:avLst/>
            </a:prstGeom>
            <a:solidFill>
              <a:srgbClr val="144E7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C89614A-1010-558C-CE50-978D7F3650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1943" y="1591287"/>
            <a:ext cx="6896509" cy="3675426"/>
          </a:xfrm>
          <a:prstGeom prst="rect">
            <a:avLst/>
          </a:prstGeom>
        </p:spPr>
      </p:pic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44989A95-B292-E6E6-7578-1FFCC327ABE6}"/>
              </a:ext>
            </a:extLst>
          </p:cNvPr>
          <p:cNvSpPr txBox="1">
            <a:spLocks/>
          </p:cNvSpPr>
          <p:nvPr/>
        </p:nvSpPr>
        <p:spPr>
          <a:xfrm>
            <a:off x="0" y="2879016"/>
            <a:ext cx="5334000" cy="109996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Retro Gaming" panose="00000400000000000000" pitchFamily="2" charset="0"/>
              </a:rPr>
              <a:t>CDM-8 </a:t>
            </a:r>
          </a:p>
          <a:p>
            <a:pPr algn="ctr"/>
            <a:r>
              <a:rPr lang="en-US" dirty="0">
                <a:solidFill>
                  <a:schemeClr val="bg1"/>
                </a:solidFill>
                <a:latin typeface="Retro Gaming" panose="00000400000000000000" pitchFamily="2" charset="0"/>
              </a:rPr>
              <a:t>for ai</a:t>
            </a:r>
            <a:endParaRPr lang="ru-RU" dirty="0">
              <a:solidFill>
                <a:schemeClr val="bg1"/>
              </a:solidFill>
              <a:latin typeface="Retro Gaming" panose="00000400000000000000" pitchFamily="2" charset="0"/>
            </a:endParaRPr>
          </a:p>
        </p:txBody>
      </p:sp>
      <p:grpSp>
        <p:nvGrpSpPr>
          <p:cNvPr id="42" name="Группа 41">
            <a:extLst>
              <a:ext uri="{FF2B5EF4-FFF2-40B4-BE49-F238E27FC236}">
                <a16:creationId xmlns:a16="http://schemas.microsoft.com/office/drawing/2014/main" id="{B05E10F9-1A3D-4A42-61A8-63710C660E99}"/>
              </a:ext>
            </a:extLst>
          </p:cNvPr>
          <p:cNvGrpSpPr/>
          <p:nvPr/>
        </p:nvGrpSpPr>
        <p:grpSpPr>
          <a:xfrm>
            <a:off x="-458307" y="-1213298"/>
            <a:ext cx="12650307" cy="8071261"/>
            <a:chOff x="11367607" y="-1213254"/>
            <a:chExt cx="12650307" cy="8071261"/>
          </a:xfrm>
          <a:effectLst>
            <a:outerShdw blurRad="228600" dist="50800" dir="10800000" algn="ctr" rotWithShape="0">
              <a:srgbClr val="000000">
                <a:alpha val="0"/>
              </a:srgbClr>
            </a:outerShdw>
          </a:effectLst>
        </p:grpSpPr>
        <p:sp>
          <p:nvSpPr>
            <p:cNvPr id="29" name="Прямоугольник 28">
              <a:extLst>
                <a:ext uri="{FF2B5EF4-FFF2-40B4-BE49-F238E27FC236}">
                  <a16:creationId xmlns:a16="http://schemas.microsoft.com/office/drawing/2014/main" id="{AC3CF213-09F7-14E5-BE2E-4305B7209C92}"/>
                </a:ext>
              </a:extLst>
            </p:cNvPr>
            <p:cNvSpPr/>
            <p:nvPr/>
          </p:nvSpPr>
          <p:spPr>
            <a:xfrm>
              <a:off x="11825914" y="-1213254"/>
              <a:ext cx="12192000" cy="8071261"/>
            </a:xfrm>
            <a:prstGeom prst="rect">
              <a:avLst/>
            </a:prstGeom>
            <a:solidFill>
              <a:srgbClr val="135E7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0" name="Прямоугольник: усеченные верхние углы 29">
              <a:extLst>
                <a:ext uri="{FF2B5EF4-FFF2-40B4-BE49-F238E27FC236}">
                  <a16:creationId xmlns:a16="http://schemas.microsoft.com/office/drawing/2014/main" id="{E0DB856D-9167-2B03-1588-19AD2FBA5522}"/>
                </a:ext>
              </a:extLst>
            </p:cNvPr>
            <p:cNvSpPr/>
            <p:nvPr/>
          </p:nvSpPr>
          <p:spPr>
            <a:xfrm rot="16200000">
              <a:off x="11215207" y="1690262"/>
              <a:ext cx="781665" cy="476866"/>
            </a:xfrm>
            <a:prstGeom prst="snip2SameRect">
              <a:avLst/>
            </a:prstGeom>
            <a:solidFill>
              <a:srgbClr val="135E7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33" name="Заголовок 1">
            <a:extLst>
              <a:ext uri="{FF2B5EF4-FFF2-40B4-BE49-F238E27FC236}">
                <a16:creationId xmlns:a16="http://schemas.microsoft.com/office/drawing/2014/main" id="{EAF0A7FC-91A1-0EA7-74E6-1F1D2DFE2AAD}"/>
              </a:ext>
            </a:extLst>
          </p:cNvPr>
          <p:cNvSpPr txBox="1">
            <a:spLocks/>
          </p:cNvSpPr>
          <p:nvPr/>
        </p:nvSpPr>
        <p:spPr>
          <a:xfrm>
            <a:off x="-458307" y="4423643"/>
            <a:ext cx="476866" cy="78166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3600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dirty="0">
                <a:solidFill>
                  <a:schemeClr val="bg1"/>
                </a:solidFill>
                <a:latin typeface="Retro Gaming" panose="00000400000000000000" pitchFamily="2" charset="0"/>
              </a:rPr>
              <a:t>1</a:t>
            </a:r>
            <a:endParaRPr lang="ru-RU" dirty="0">
              <a:solidFill>
                <a:schemeClr val="bg1"/>
              </a:solidFill>
              <a:latin typeface="Retro Gaming" panose="00000400000000000000" pitchFamily="2" charset="0"/>
            </a:endParaRPr>
          </a:p>
        </p:txBody>
      </p:sp>
      <p:sp>
        <p:nvSpPr>
          <p:cNvPr id="34" name="Заголовок 1">
            <a:extLst>
              <a:ext uri="{FF2B5EF4-FFF2-40B4-BE49-F238E27FC236}">
                <a16:creationId xmlns:a16="http://schemas.microsoft.com/office/drawing/2014/main" id="{FEF1F17A-6A7E-6256-41FD-CED08637557B}"/>
              </a:ext>
            </a:extLst>
          </p:cNvPr>
          <p:cNvSpPr txBox="1">
            <a:spLocks/>
          </p:cNvSpPr>
          <p:nvPr/>
        </p:nvSpPr>
        <p:spPr>
          <a:xfrm>
            <a:off x="-523618" y="3466935"/>
            <a:ext cx="536963" cy="78166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36000" tIns="45720" rIns="36000" bIns="3600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dirty="0">
                <a:solidFill>
                  <a:schemeClr val="bg1"/>
                </a:solidFill>
                <a:latin typeface="Retro Gaming" panose="00000400000000000000" pitchFamily="2" charset="0"/>
              </a:rPr>
              <a:t>2</a:t>
            </a:r>
            <a:endParaRPr lang="ru-RU" dirty="0">
              <a:solidFill>
                <a:schemeClr val="bg1"/>
              </a:solidFill>
              <a:latin typeface="Retro Gaming" panose="00000400000000000000" pitchFamily="2" charset="0"/>
            </a:endParaRPr>
          </a:p>
        </p:txBody>
      </p:sp>
      <p:sp>
        <p:nvSpPr>
          <p:cNvPr id="35" name="Заголовок 1">
            <a:extLst>
              <a:ext uri="{FF2B5EF4-FFF2-40B4-BE49-F238E27FC236}">
                <a16:creationId xmlns:a16="http://schemas.microsoft.com/office/drawing/2014/main" id="{DD026E7D-3EF4-451D-2270-6103E8D6FB2A}"/>
              </a:ext>
            </a:extLst>
          </p:cNvPr>
          <p:cNvSpPr txBox="1">
            <a:spLocks/>
          </p:cNvSpPr>
          <p:nvPr/>
        </p:nvSpPr>
        <p:spPr>
          <a:xfrm>
            <a:off x="-518404" y="2510219"/>
            <a:ext cx="536963" cy="78166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36000" tIns="45720" rIns="36000" bIns="3600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dirty="0">
                <a:solidFill>
                  <a:schemeClr val="bg1"/>
                </a:solidFill>
                <a:latin typeface="Retro Gaming" panose="00000400000000000000" pitchFamily="2" charset="0"/>
              </a:rPr>
              <a:t>3</a:t>
            </a:r>
            <a:endParaRPr lang="ru-RU" dirty="0">
              <a:solidFill>
                <a:schemeClr val="bg1"/>
              </a:solidFill>
              <a:latin typeface="Retro Gaming" panose="00000400000000000000" pitchFamily="2" charset="0"/>
            </a:endParaRPr>
          </a:p>
        </p:txBody>
      </p:sp>
      <p:sp>
        <p:nvSpPr>
          <p:cNvPr id="36" name="Заголовок 1">
            <a:extLst>
              <a:ext uri="{FF2B5EF4-FFF2-40B4-BE49-F238E27FC236}">
                <a16:creationId xmlns:a16="http://schemas.microsoft.com/office/drawing/2014/main" id="{962E89C8-D2FD-FC41-7D61-6F8C8EDF0D6A}"/>
              </a:ext>
            </a:extLst>
          </p:cNvPr>
          <p:cNvSpPr txBox="1">
            <a:spLocks/>
          </p:cNvSpPr>
          <p:nvPr/>
        </p:nvSpPr>
        <p:spPr>
          <a:xfrm>
            <a:off x="-523618" y="1553503"/>
            <a:ext cx="536963" cy="78166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36000" tIns="45720" rIns="36000" bIns="3600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dirty="0">
                <a:solidFill>
                  <a:schemeClr val="bg1"/>
                </a:solidFill>
                <a:latin typeface="Retro Gaming" panose="00000400000000000000" pitchFamily="2" charset="0"/>
              </a:rPr>
              <a:t>4</a:t>
            </a:r>
            <a:endParaRPr lang="ru-RU" dirty="0">
              <a:solidFill>
                <a:schemeClr val="bg1"/>
              </a:solidFill>
              <a:latin typeface="Retro Gaming" panose="00000400000000000000" pitchFamily="2" charset="0"/>
            </a:endParaRPr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827250B9-EA10-5BE5-23A0-4E19DF315EE1}"/>
              </a:ext>
            </a:extLst>
          </p:cNvPr>
          <p:cNvSpPr txBox="1">
            <a:spLocks/>
          </p:cNvSpPr>
          <p:nvPr/>
        </p:nvSpPr>
        <p:spPr>
          <a:xfrm>
            <a:off x="3382660" y="2916951"/>
            <a:ext cx="5334000" cy="109996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Retro Gaming" panose="00000400000000000000" pitchFamily="2" charset="0"/>
              </a:rPr>
              <a:t>THANKS!</a:t>
            </a:r>
            <a:endParaRPr lang="ru-RU" dirty="0">
              <a:solidFill>
                <a:schemeClr val="bg1"/>
              </a:solidFill>
              <a:latin typeface="Retro Gaming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21740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664</TotalTime>
  <Words>210</Words>
  <Application>Microsoft Office PowerPoint</Application>
  <PresentationFormat>Широкоэкранный</PresentationFormat>
  <Paragraphs>69</Paragraphs>
  <Slides>7</Slides>
  <Notes>0</Notes>
  <HiddenSlides>0</HiddenSlides>
  <MMClips>14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Retro Gaming</vt:lpstr>
      <vt:lpstr>Тема Office</vt:lpstr>
      <vt:lpstr>Презентация PowerPoint</vt:lpstr>
      <vt:lpstr>Презентация PowerPoint</vt:lpstr>
      <vt:lpstr>Презентация PowerPoint</vt:lpstr>
      <vt:lpstr>USER INTERFACE</vt:lpstr>
      <vt:lpstr>USER INTERFACE</vt:lpstr>
      <vt:lpstr>USER INTERFACE</vt:lpstr>
      <vt:lpstr>USER INTERFACE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Даниил Смолин</dc:creator>
  <cp:lastModifiedBy>Даниил Смолин</cp:lastModifiedBy>
  <cp:revision>35</cp:revision>
  <dcterms:created xsi:type="dcterms:W3CDTF">2025-05-10T06:01:47Z</dcterms:created>
  <dcterms:modified xsi:type="dcterms:W3CDTF">2025-05-13T09:42:01Z</dcterms:modified>
</cp:coreProperties>
</file>